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6858000" cy="9906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3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1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13" autoAdjust="0"/>
    <p:restoredTop sz="97073" autoAdjust="0"/>
  </p:normalViewPr>
  <p:slideViewPr>
    <p:cSldViewPr snapToGrid="0" showGuides="1">
      <p:cViewPr varScale="1">
        <p:scale>
          <a:sx n="77" d="100"/>
          <a:sy n="77" d="100"/>
        </p:scale>
        <p:origin x="3036" y="102"/>
      </p:cViewPr>
      <p:guideLst>
        <p:guide orient="horz" pos="6239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ira Saeki" userId="218799610_tp_box" providerId="OAuth2" clId="{CB4AB7D6-052C-D44F-8681-F42EBA36E045}"/>
    <pc:docChg chg="undo custSel modSld">
      <pc:chgData name="Akira Saeki" userId="218799610_tp_box" providerId="OAuth2" clId="{CB4AB7D6-052C-D44F-8681-F42EBA36E045}" dt="2019-03-08T03:50:37.806" v="1215" actId="1035"/>
      <pc:docMkLst>
        <pc:docMk/>
      </pc:docMkLst>
      <pc:sldChg chg="addSp delSp modSp">
        <pc:chgData name="Akira Saeki" userId="218799610_tp_box" providerId="OAuth2" clId="{CB4AB7D6-052C-D44F-8681-F42EBA36E045}" dt="2019-03-08T03:50:37.806" v="1215" actId="1035"/>
        <pc:sldMkLst>
          <pc:docMk/>
          <pc:sldMk cId="1099467564" sldId="257"/>
        </pc:sldMkLst>
        <pc:spChg chg="mod">
          <ac:chgData name="Akira Saeki" userId="218799610_tp_box" providerId="OAuth2" clId="{CB4AB7D6-052C-D44F-8681-F42EBA36E045}" dt="2019-02-22T03:08:05.344" v="686" actId="20577"/>
          <ac:spMkLst>
            <pc:docMk/>
            <pc:sldMk cId="1099467564" sldId="257"/>
            <ac:spMk id="6" creationId="{00000000-0000-0000-0000-000000000000}"/>
          </ac:spMkLst>
        </pc:spChg>
        <pc:spChg chg="mod">
          <ac:chgData name="Akira Saeki" userId="218799610_tp_box" providerId="OAuth2" clId="{CB4AB7D6-052C-D44F-8681-F42EBA36E045}" dt="2019-02-21T10:44:32.409" v="143" actId="20577"/>
          <ac:spMkLst>
            <pc:docMk/>
            <pc:sldMk cId="1099467564" sldId="257"/>
            <ac:spMk id="8" creationId="{00000000-0000-0000-0000-000000000000}"/>
          </ac:spMkLst>
        </pc:spChg>
        <pc:spChg chg="mod">
          <ac:chgData name="Akira Saeki" userId="218799610_tp_box" providerId="OAuth2" clId="{CB4AB7D6-052C-D44F-8681-F42EBA36E045}" dt="2019-03-08T03:50:24.665" v="1213" actId="1036"/>
          <ac:spMkLst>
            <pc:docMk/>
            <pc:sldMk cId="1099467564" sldId="257"/>
            <ac:spMk id="11" creationId="{00000000-0000-0000-0000-000000000000}"/>
          </ac:spMkLst>
        </pc:spChg>
        <pc:spChg chg="mod">
          <ac:chgData name="Akira Saeki" userId="218799610_tp_box" providerId="OAuth2" clId="{CB4AB7D6-052C-D44F-8681-F42EBA36E045}" dt="2019-02-21T10:47:28.731" v="387" actId="1036"/>
          <ac:spMkLst>
            <pc:docMk/>
            <pc:sldMk cId="1099467564" sldId="257"/>
            <ac:spMk id="13" creationId="{00000000-0000-0000-0000-000000000000}"/>
          </ac:spMkLst>
        </pc:spChg>
        <pc:spChg chg="mod">
          <ac:chgData name="Akira Saeki" userId="218799610_tp_box" providerId="OAuth2" clId="{CB4AB7D6-052C-D44F-8681-F42EBA36E045}" dt="2019-03-08T03:49:47.413" v="1195" actId="1035"/>
          <ac:spMkLst>
            <pc:docMk/>
            <pc:sldMk cId="1099467564" sldId="257"/>
            <ac:spMk id="14" creationId="{00000000-0000-0000-0000-000000000000}"/>
          </ac:spMkLst>
        </pc:spChg>
        <pc:spChg chg="mod">
          <ac:chgData name="Akira Saeki" userId="218799610_tp_box" providerId="OAuth2" clId="{CB4AB7D6-052C-D44F-8681-F42EBA36E045}" dt="2019-03-08T03:49:33.951" v="1187" actId="1035"/>
          <ac:spMkLst>
            <pc:docMk/>
            <pc:sldMk cId="1099467564" sldId="257"/>
            <ac:spMk id="15" creationId="{00000000-0000-0000-0000-000000000000}"/>
          </ac:spMkLst>
        </pc:spChg>
        <pc:spChg chg="mod">
          <ac:chgData name="Akira Saeki" userId="218799610_tp_box" providerId="OAuth2" clId="{CB4AB7D6-052C-D44F-8681-F42EBA36E045}" dt="2019-03-08T03:49:22.742" v="1173" actId="1036"/>
          <ac:spMkLst>
            <pc:docMk/>
            <pc:sldMk cId="1099467564" sldId="257"/>
            <ac:spMk id="16" creationId="{00000000-0000-0000-0000-000000000000}"/>
          </ac:spMkLst>
        </pc:spChg>
        <pc:spChg chg="mod">
          <ac:chgData name="Akira Saeki" userId="218799610_tp_box" providerId="OAuth2" clId="{CB4AB7D6-052C-D44F-8681-F42EBA36E045}" dt="2019-03-08T03:49:19.190" v="1165" actId="1036"/>
          <ac:spMkLst>
            <pc:docMk/>
            <pc:sldMk cId="1099467564" sldId="257"/>
            <ac:spMk id="17" creationId="{00000000-0000-0000-0000-000000000000}"/>
          </ac:spMkLst>
        </pc:spChg>
        <pc:spChg chg="add del mod">
          <ac:chgData name="Akira Saeki" userId="218799610_tp_box" providerId="OAuth2" clId="{CB4AB7D6-052C-D44F-8681-F42EBA36E045}" dt="2019-03-08T03:49:26.572" v="1181" actId="1036"/>
          <ac:spMkLst>
            <pc:docMk/>
            <pc:sldMk cId="1099467564" sldId="257"/>
            <ac:spMk id="18" creationId="{00000000-0000-0000-0000-000000000000}"/>
          </ac:spMkLst>
        </pc:spChg>
        <pc:spChg chg="mod">
          <ac:chgData name="Akira Saeki" userId="218799610_tp_box" providerId="OAuth2" clId="{CB4AB7D6-052C-D44F-8681-F42EBA36E045}" dt="2019-03-08T03:49:15.409" v="1159" actId="1036"/>
          <ac:spMkLst>
            <pc:docMk/>
            <pc:sldMk cId="1099467564" sldId="257"/>
            <ac:spMk id="21" creationId="{00000000-0000-0000-0000-000000000000}"/>
          </ac:spMkLst>
        </pc:spChg>
        <pc:spChg chg="mod">
          <ac:chgData name="Akira Saeki" userId="218799610_tp_box" providerId="OAuth2" clId="{CB4AB7D6-052C-D44F-8681-F42EBA36E045}" dt="2019-03-08T03:49:43.221" v="1194" actId="1035"/>
          <ac:spMkLst>
            <pc:docMk/>
            <pc:sldMk cId="1099467564" sldId="257"/>
            <ac:spMk id="23" creationId="{00000000-0000-0000-0000-000000000000}"/>
          </ac:spMkLst>
        </pc:spChg>
        <pc:spChg chg="mod">
          <ac:chgData name="Akira Saeki" userId="218799610_tp_box" providerId="OAuth2" clId="{CB4AB7D6-052C-D44F-8681-F42EBA36E045}" dt="2019-03-08T03:50:37.806" v="1215" actId="1035"/>
          <ac:spMkLst>
            <pc:docMk/>
            <pc:sldMk cId="1099467564" sldId="257"/>
            <ac:spMk id="26" creationId="{00000000-0000-0000-0000-000000000000}"/>
          </ac:spMkLst>
        </pc:spChg>
        <pc:spChg chg="mod">
          <ac:chgData name="Akira Saeki" userId="218799610_tp_box" providerId="OAuth2" clId="{CB4AB7D6-052C-D44F-8681-F42EBA36E045}" dt="2019-03-08T01:57:07.809" v="1015" actId="20577"/>
          <ac:spMkLst>
            <pc:docMk/>
            <pc:sldMk cId="1099467564" sldId="257"/>
            <ac:spMk id="28" creationId="{00000000-0000-0000-0000-000000000000}"/>
          </ac:spMkLst>
        </pc:spChg>
        <pc:spChg chg="mod">
          <ac:chgData name="Akira Saeki" userId="218799610_tp_box" providerId="OAuth2" clId="{CB4AB7D6-052C-D44F-8681-F42EBA36E045}" dt="2019-02-21T10:50:03.131" v="603" actId="20577"/>
          <ac:spMkLst>
            <pc:docMk/>
            <pc:sldMk cId="1099467564" sldId="257"/>
            <ac:spMk id="30" creationId="{00000000-0000-0000-0000-000000000000}"/>
          </ac:spMkLst>
        </pc:spChg>
        <pc:spChg chg="mod">
          <ac:chgData name="Akira Saeki" userId="218799610_tp_box" providerId="OAuth2" clId="{CB4AB7D6-052C-D44F-8681-F42EBA36E045}" dt="2019-02-21T10:50:13.761" v="624" actId="20577"/>
          <ac:spMkLst>
            <pc:docMk/>
            <pc:sldMk cId="1099467564" sldId="257"/>
            <ac:spMk id="31" creationId="{00000000-0000-0000-0000-000000000000}"/>
          </ac:spMkLst>
        </pc:spChg>
        <pc:spChg chg="mod">
          <ac:chgData name="Akira Saeki" userId="218799610_tp_box" providerId="OAuth2" clId="{CB4AB7D6-052C-D44F-8681-F42EBA36E045}" dt="2019-03-08T03:49:30.933" v="1183" actId="1035"/>
          <ac:spMkLst>
            <pc:docMk/>
            <pc:sldMk cId="1099467564" sldId="257"/>
            <ac:spMk id="33" creationId="{00000000-0000-0000-0000-000000000000}"/>
          </ac:spMkLst>
        </pc:spChg>
        <pc:spChg chg="mod">
          <ac:chgData name="Akira Saeki" userId="218799610_tp_box" providerId="OAuth2" clId="{CB4AB7D6-052C-D44F-8681-F42EBA36E045}" dt="2019-03-08T03:49:40.563" v="1192" actId="1035"/>
          <ac:spMkLst>
            <pc:docMk/>
            <pc:sldMk cId="1099467564" sldId="257"/>
            <ac:spMk id="34" creationId="{00000000-0000-0000-0000-000000000000}"/>
          </ac:spMkLst>
        </pc:spChg>
        <pc:grpChg chg="mod">
          <ac:chgData name="Akira Saeki" userId="218799610_tp_box" providerId="OAuth2" clId="{CB4AB7D6-052C-D44F-8681-F42EBA36E045}" dt="2019-03-08T01:56:10.498" v="974" actId="1036"/>
          <ac:grpSpMkLst>
            <pc:docMk/>
            <pc:sldMk cId="1099467564" sldId="257"/>
            <ac:grpSpMk id="10" creationId="{00000000-0000-0000-0000-000000000000}"/>
          </ac:grpSpMkLst>
        </pc:grpChg>
      </pc:sldChg>
      <pc:sldChg chg="addSp delSp modSp">
        <pc:chgData name="Akira Saeki" userId="218799610_tp_box" providerId="OAuth2" clId="{CB4AB7D6-052C-D44F-8681-F42EBA36E045}" dt="2019-02-21T10:55:03.991" v="674" actId="1076"/>
        <pc:sldMkLst>
          <pc:docMk/>
          <pc:sldMk cId="2904485773" sldId="259"/>
        </pc:sldMkLst>
        <pc:spChg chg="add mod">
          <ac:chgData name="Akira Saeki" userId="218799610_tp_box" providerId="OAuth2" clId="{CB4AB7D6-052C-D44F-8681-F42EBA36E045}" dt="2019-02-21T10:52:39.981" v="664" actId="1076"/>
          <ac:spMkLst>
            <pc:docMk/>
            <pc:sldMk cId="2904485773" sldId="259"/>
            <ac:spMk id="3" creationId="{0DE5BE6F-E83F-4A44-AEEF-D04206D5ABE4}"/>
          </ac:spMkLst>
        </pc:spChg>
        <pc:spChg chg="del">
          <ac:chgData name="Akira Saeki" userId="218799610_tp_box" providerId="OAuth2" clId="{CB4AB7D6-052C-D44F-8681-F42EBA36E045}" dt="2019-02-21T10:52:35.042" v="663" actId="478"/>
          <ac:spMkLst>
            <pc:docMk/>
            <pc:sldMk cId="2904485773" sldId="259"/>
            <ac:spMk id="10" creationId="{00000000-0000-0000-0000-000000000000}"/>
          </ac:spMkLst>
        </pc:spChg>
        <pc:spChg chg="del">
          <ac:chgData name="Akira Saeki" userId="218799610_tp_box" providerId="OAuth2" clId="{CB4AB7D6-052C-D44F-8681-F42EBA36E045}" dt="2019-02-21T10:53:32.897" v="670" actId="478"/>
          <ac:spMkLst>
            <pc:docMk/>
            <pc:sldMk cId="2904485773" sldId="259"/>
            <ac:spMk id="12" creationId="{00000000-0000-0000-0000-000000000000}"/>
          </ac:spMkLst>
        </pc:spChg>
        <pc:picChg chg="del">
          <ac:chgData name="Akira Saeki" userId="218799610_tp_box" providerId="OAuth2" clId="{CB4AB7D6-052C-D44F-8681-F42EBA36E045}" dt="2019-02-21T10:53:23.476" v="665" actId="478"/>
          <ac:picMkLst>
            <pc:docMk/>
            <pc:sldMk cId="2904485773" sldId="259"/>
            <ac:picMk id="2" creationId="{00000000-0000-0000-0000-000000000000}"/>
          </ac:picMkLst>
        </pc:picChg>
        <pc:picChg chg="add mod">
          <ac:chgData name="Akira Saeki" userId="218799610_tp_box" providerId="OAuth2" clId="{CB4AB7D6-052C-D44F-8681-F42EBA36E045}" dt="2019-02-21T10:53:30.690" v="669" actId="1076"/>
          <ac:picMkLst>
            <pc:docMk/>
            <pc:sldMk cId="2904485773" sldId="259"/>
            <ac:picMk id="5" creationId="{6F15C662-FCEC-F242-8007-D7644E5E004E}"/>
          </ac:picMkLst>
        </pc:picChg>
        <pc:picChg chg="add mod">
          <ac:chgData name="Akira Saeki" userId="218799610_tp_box" providerId="OAuth2" clId="{CB4AB7D6-052C-D44F-8681-F42EBA36E045}" dt="2019-02-21T10:55:03.991" v="674" actId="1076"/>
          <ac:picMkLst>
            <pc:docMk/>
            <pc:sldMk cId="2904485773" sldId="259"/>
            <ac:picMk id="8" creationId="{4886DFF1-E357-F346-861F-DFDD2174C24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6289C8F6-2310-4FBA-AF5C-2C6A718D7601}" type="datetimeFigureOut">
              <a:rPr kumimoji="1" lang="ja-JP" altLang="en-US" smtClean="0"/>
              <a:pPr/>
              <a:t>2019/9/20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FEB1CF60-FD74-43D5-8035-F356C00A583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601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6289C8F6-2310-4FBA-AF5C-2C6A718D7601}" type="datetimeFigureOut">
              <a:rPr kumimoji="1" lang="ja-JP" altLang="en-US" smtClean="0"/>
              <a:pPr/>
              <a:t>2019/9/20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FEB1CF60-FD74-43D5-8035-F356C00A583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239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FEB1CF60-FD74-43D5-8035-F356C00A583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955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6289C8F6-2310-4FBA-AF5C-2C6A718D7601}" type="datetimeFigureOut">
              <a:rPr kumimoji="1" lang="ja-JP" altLang="en-US" smtClean="0"/>
              <a:pPr/>
              <a:t>2019/9/20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FEB1CF60-FD74-43D5-8035-F356C00A583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1249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6289C8F6-2310-4FBA-AF5C-2C6A718D7601}" type="datetimeFigureOut">
              <a:rPr kumimoji="1" lang="ja-JP" altLang="en-US" smtClean="0"/>
              <a:pPr/>
              <a:t>2019/9/20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FEB1CF60-FD74-43D5-8035-F356C00A583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2693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1094585"/>
            <a:ext cx="6172200" cy="1241601"/>
          </a:xfrm>
        </p:spPr>
        <p:txBody>
          <a:bodyPr>
            <a:noAutofit/>
          </a:bodyPr>
          <a:lstStyle>
            <a:lvl1pPr>
              <a:defRPr sz="4800" b="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FEB1CF60-FD74-43D5-8035-F356C00A583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3" name="Freeform 13"/>
          <p:cNvSpPr>
            <a:spLocks noEditPoints="1"/>
          </p:cNvSpPr>
          <p:nvPr userDrawn="1"/>
        </p:nvSpPr>
        <p:spPr bwMode="auto">
          <a:xfrm>
            <a:off x="634999" y="2369563"/>
            <a:ext cx="5610225" cy="68837"/>
          </a:xfrm>
          <a:custGeom>
            <a:avLst/>
            <a:gdLst>
              <a:gd name="T0" fmla="*/ 3912 w 3912"/>
              <a:gd name="T1" fmla="*/ 0 h 48"/>
              <a:gd name="T2" fmla="*/ 0 w 3912"/>
              <a:gd name="T3" fmla="*/ 0 h 48"/>
              <a:gd name="T4" fmla="*/ 48 w 3912"/>
              <a:gd name="T5" fmla="*/ 48 h 48"/>
              <a:gd name="T6" fmla="*/ 3862 w 3912"/>
              <a:gd name="T7" fmla="*/ 48 h 48"/>
              <a:gd name="T8" fmla="*/ 3912 w 3912"/>
              <a:gd name="T9" fmla="*/ 0 h 48"/>
              <a:gd name="T10" fmla="*/ 3912 w 3912"/>
              <a:gd name="T11" fmla="*/ 0 h 48"/>
              <a:gd name="T12" fmla="*/ 3912 w 3912"/>
              <a:gd name="T13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2" h="48">
                <a:moveTo>
                  <a:pt x="3912" y="0"/>
                </a:moveTo>
                <a:lnTo>
                  <a:pt x="0" y="0"/>
                </a:lnTo>
                <a:lnTo>
                  <a:pt x="48" y="48"/>
                </a:lnTo>
                <a:lnTo>
                  <a:pt x="3862" y="48"/>
                </a:lnTo>
                <a:lnTo>
                  <a:pt x="3912" y="0"/>
                </a:lnTo>
                <a:close/>
                <a:moveTo>
                  <a:pt x="3912" y="0"/>
                </a:moveTo>
                <a:lnTo>
                  <a:pt x="3912" y="0"/>
                </a:lnTo>
                <a:close/>
              </a:path>
            </a:pathLst>
          </a:custGeom>
          <a:solidFill>
            <a:srgbClr val="DC87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9595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6289C8F6-2310-4FBA-AF5C-2C6A718D7601}" type="datetimeFigureOut">
              <a:rPr kumimoji="1" lang="ja-JP" altLang="en-US" smtClean="0"/>
              <a:pPr/>
              <a:t>2019/9/20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FEB1CF60-FD74-43D5-8035-F356C00A583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73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6289C8F6-2310-4FBA-AF5C-2C6A718D7601}" type="datetimeFigureOut">
              <a:rPr kumimoji="1" lang="ja-JP" altLang="en-US" smtClean="0"/>
              <a:pPr/>
              <a:t>2019/9/20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FEB1CF60-FD74-43D5-8035-F356C00A583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7280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6289C8F6-2310-4FBA-AF5C-2C6A718D7601}" type="datetimeFigureOut">
              <a:rPr kumimoji="1" lang="ja-JP" altLang="en-US" smtClean="0"/>
              <a:pPr/>
              <a:t>2019/9/20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FEB1CF60-FD74-43D5-8035-F356C00A583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6155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6289C8F6-2310-4FBA-AF5C-2C6A718D7601}" type="datetimeFigureOut">
              <a:rPr kumimoji="1" lang="ja-JP" altLang="en-US" smtClean="0"/>
              <a:pPr/>
              <a:t>2019/9/20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FEB1CF60-FD74-43D5-8035-F356C00A583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7590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6289C8F6-2310-4FBA-AF5C-2C6A718D7601}" type="datetimeFigureOut">
              <a:rPr kumimoji="1" lang="ja-JP" altLang="en-US" smtClean="0"/>
              <a:pPr/>
              <a:t>2019/9/20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FEB1CF60-FD74-43D5-8035-F356C00A583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7055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04" y="0"/>
            <a:ext cx="7007720" cy="1184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957" y="9492263"/>
            <a:ext cx="4002087" cy="102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グループ化 9"/>
          <p:cNvGrpSpPr/>
          <p:nvPr userDrawn="1"/>
        </p:nvGrpSpPr>
        <p:grpSpPr>
          <a:xfrm>
            <a:off x="330200" y="9111085"/>
            <a:ext cx="6232526" cy="612011"/>
            <a:chOff x="-10857" y="9605878"/>
            <a:chExt cx="6886320" cy="676213"/>
          </a:xfrm>
        </p:grpSpPr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6346825" y="9996341"/>
              <a:ext cx="528638" cy="285750"/>
            </a:xfrm>
            <a:custGeom>
              <a:avLst/>
              <a:gdLst>
                <a:gd name="T0" fmla="*/ 117 w 166"/>
                <a:gd name="T1" fmla="*/ 51 h 90"/>
                <a:gd name="T2" fmla="*/ 132 w 166"/>
                <a:gd name="T3" fmla="*/ 34 h 90"/>
                <a:gd name="T4" fmla="*/ 114 w 166"/>
                <a:gd name="T5" fmla="*/ 53 h 90"/>
                <a:gd name="T6" fmla="*/ 115 w 166"/>
                <a:gd name="T7" fmla="*/ 53 h 90"/>
                <a:gd name="T8" fmla="*/ 109 w 166"/>
                <a:gd name="T9" fmla="*/ 28 h 90"/>
                <a:gd name="T10" fmla="*/ 109 w 166"/>
                <a:gd name="T11" fmla="*/ 27 h 90"/>
                <a:gd name="T12" fmla="*/ 24 w 166"/>
                <a:gd name="T13" fmla="*/ 59 h 90"/>
                <a:gd name="T14" fmla="*/ 7 w 166"/>
                <a:gd name="T15" fmla="*/ 58 h 90"/>
                <a:gd name="T16" fmla="*/ 24 w 166"/>
                <a:gd name="T17" fmla="*/ 59 h 90"/>
                <a:gd name="T18" fmla="*/ 75 w 166"/>
                <a:gd name="T19" fmla="*/ 21 h 90"/>
                <a:gd name="T20" fmla="*/ 83 w 166"/>
                <a:gd name="T21" fmla="*/ 7 h 90"/>
                <a:gd name="T22" fmla="*/ 55 w 166"/>
                <a:gd name="T23" fmla="*/ 34 h 90"/>
                <a:gd name="T24" fmla="*/ 134 w 166"/>
                <a:gd name="T25" fmla="*/ 90 h 90"/>
                <a:gd name="T26" fmla="*/ 143 w 166"/>
                <a:gd name="T27" fmla="*/ 66 h 90"/>
                <a:gd name="T28" fmla="*/ 135 w 166"/>
                <a:gd name="T29" fmla="*/ 65 h 90"/>
                <a:gd name="T30" fmla="*/ 134 w 166"/>
                <a:gd name="T31" fmla="*/ 61 h 90"/>
                <a:gd name="T32" fmla="*/ 109 w 166"/>
                <a:gd name="T33" fmla="*/ 62 h 90"/>
                <a:gd name="T34" fmla="*/ 82 w 166"/>
                <a:gd name="T35" fmla="*/ 62 h 90"/>
                <a:gd name="T36" fmla="*/ 60 w 166"/>
                <a:gd name="T37" fmla="*/ 65 h 90"/>
                <a:gd name="T38" fmla="*/ 43 w 166"/>
                <a:gd name="T39" fmla="*/ 67 h 90"/>
                <a:gd name="T40" fmla="*/ 12 w 166"/>
                <a:gd name="T41" fmla="*/ 67 h 90"/>
                <a:gd name="T42" fmla="*/ 13 w 166"/>
                <a:gd name="T43" fmla="*/ 50 h 90"/>
                <a:gd name="T44" fmla="*/ 41 w 166"/>
                <a:gd name="T45" fmla="*/ 43 h 90"/>
                <a:gd name="T46" fmla="*/ 19 w 166"/>
                <a:gd name="T47" fmla="*/ 36 h 90"/>
                <a:gd name="T48" fmla="*/ 43 w 166"/>
                <a:gd name="T49" fmla="*/ 5 h 90"/>
                <a:gd name="T50" fmla="*/ 22 w 166"/>
                <a:gd name="T51" fmla="*/ 27 h 90"/>
                <a:gd name="T52" fmla="*/ 45 w 166"/>
                <a:gd name="T53" fmla="*/ 36 h 90"/>
                <a:gd name="T54" fmla="*/ 91 w 166"/>
                <a:gd name="T55" fmla="*/ 6 h 90"/>
                <a:gd name="T56" fmla="*/ 50 w 166"/>
                <a:gd name="T57" fmla="*/ 41 h 90"/>
                <a:gd name="T58" fmla="*/ 44 w 166"/>
                <a:gd name="T59" fmla="*/ 61 h 90"/>
                <a:gd name="T60" fmla="*/ 66 w 166"/>
                <a:gd name="T61" fmla="*/ 47 h 90"/>
                <a:gd name="T62" fmla="*/ 70 w 166"/>
                <a:gd name="T63" fmla="*/ 51 h 90"/>
                <a:gd name="T64" fmla="*/ 67 w 166"/>
                <a:gd name="T65" fmla="*/ 61 h 90"/>
                <a:gd name="T66" fmla="*/ 81 w 166"/>
                <a:gd name="T67" fmla="*/ 56 h 90"/>
                <a:gd name="T68" fmla="*/ 116 w 166"/>
                <a:gd name="T69" fmla="*/ 25 h 90"/>
                <a:gd name="T70" fmla="*/ 94 w 166"/>
                <a:gd name="T71" fmla="*/ 61 h 90"/>
                <a:gd name="T72" fmla="*/ 118 w 166"/>
                <a:gd name="T73" fmla="*/ 36 h 90"/>
                <a:gd name="T74" fmla="*/ 139 w 166"/>
                <a:gd name="T75" fmla="*/ 32 h 90"/>
                <a:gd name="T76" fmla="*/ 119 w 166"/>
                <a:gd name="T77" fmla="*/ 61 h 90"/>
                <a:gd name="T78" fmla="*/ 145 w 166"/>
                <a:gd name="T79" fmla="*/ 53 h 90"/>
                <a:gd name="T80" fmla="*/ 142 w 166"/>
                <a:gd name="T81" fmla="*/ 61 h 90"/>
                <a:gd name="T82" fmla="*/ 166 w 166"/>
                <a:gd name="T83" fmla="*/ 52 h 90"/>
                <a:gd name="T84" fmla="*/ 78 w 166"/>
                <a:gd name="T85" fmla="*/ 42 h 90"/>
                <a:gd name="T86" fmla="*/ 70 w 166"/>
                <a:gd name="T87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6" h="90">
                  <a:moveTo>
                    <a:pt x="115" y="53"/>
                  </a:moveTo>
                  <a:cubicBezTo>
                    <a:pt x="115" y="52"/>
                    <a:pt x="117" y="51"/>
                    <a:pt x="117" y="51"/>
                  </a:cubicBezTo>
                  <a:cubicBezTo>
                    <a:pt x="125" y="45"/>
                    <a:pt x="131" y="38"/>
                    <a:pt x="132" y="35"/>
                  </a:cubicBezTo>
                  <a:cubicBezTo>
                    <a:pt x="132" y="34"/>
                    <a:pt x="132" y="34"/>
                    <a:pt x="132" y="34"/>
                  </a:cubicBezTo>
                  <a:cubicBezTo>
                    <a:pt x="132" y="34"/>
                    <a:pt x="132" y="33"/>
                    <a:pt x="131" y="33"/>
                  </a:cubicBezTo>
                  <a:cubicBezTo>
                    <a:pt x="128" y="33"/>
                    <a:pt x="117" y="44"/>
                    <a:pt x="114" y="53"/>
                  </a:cubicBezTo>
                  <a:cubicBezTo>
                    <a:pt x="114" y="53"/>
                    <a:pt x="114" y="53"/>
                    <a:pt x="114" y="53"/>
                  </a:cubicBezTo>
                  <a:lnTo>
                    <a:pt x="115" y="53"/>
                  </a:lnTo>
                  <a:close/>
                  <a:moveTo>
                    <a:pt x="87" y="52"/>
                  </a:moveTo>
                  <a:cubicBezTo>
                    <a:pt x="97" y="44"/>
                    <a:pt x="108" y="32"/>
                    <a:pt x="109" y="28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110" y="27"/>
                    <a:pt x="109" y="27"/>
                    <a:pt x="109" y="27"/>
                  </a:cubicBezTo>
                  <a:cubicBezTo>
                    <a:pt x="106" y="27"/>
                    <a:pt x="91" y="41"/>
                    <a:pt x="87" y="52"/>
                  </a:cubicBezTo>
                  <a:moveTo>
                    <a:pt x="24" y="59"/>
                  </a:moveTo>
                  <a:cubicBezTo>
                    <a:pt x="21" y="57"/>
                    <a:pt x="17" y="55"/>
                    <a:pt x="13" y="55"/>
                  </a:cubicBezTo>
                  <a:cubicBezTo>
                    <a:pt x="9" y="55"/>
                    <a:pt x="7" y="56"/>
                    <a:pt x="7" y="58"/>
                  </a:cubicBezTo>
                  <a:cubicBezTo>
                    <a:pt x="7" y="60"/>
                    <a:pt x="10" y="61"/>
                    <a:pt x="13" y="61"/>
                  </a:cubicBezTo>
                  <a:cubicBezTo>
                    <a:pt x="17" y="61"/>
                    <a:pt x="20" y="60"/>
                    <a:pt x="24" y="59"/>
                  </a:cubicBezTo>
                  <a:moveTo>
                    <a:pt x="55" y="34"/>
                  </a:moveTo>
                  <a:cubicBezTo>
                    <a:pt x="63" y="32"/>
                    <a:pt x="70" y="27"/>
                    <a:pt x="75" y="21"/>
                  </a:cubicBezTo>
                  <a:cubicBezTo>
                    <a:pt x="80" y="17"/>
                    <a:pt x="84" y="11"/>
                    <a:pt x="84" y="8"/>
                  </a:cubicBezTo>
                  <a:cubicBezTo>
                    <a:pt x="84" y="7"/>
                    <a:pt x="83" y="7"/>
                    <a:pt x="83" y="7"/>
                  </a:cubicBezTo>
                  <a:cubicBezTo>
                    <a:pt x="80" y="7"/>
                    <a:pt x="76" y="10"/>
                    <a:pt x="70" y="16"/>
                  </a:cubicBezTo>
                  <a:cubicBezTo>
                    <a:pt x="66" y="20"/>
                    <a:pt x="61" y="26"/>
                    <a:pt x="55" y="34"/>
                  </a:cubicBezTo>
                  <a:moveTo>
                    <a:pt x="166" y="52"/>
                  </a:moveTo>
                  <a:cubicBezTo>
                    <a:pt x="159" y="58"/>
                    <a:pt x="139" y="76"/>
                    <a:pt x="134" y="90"/>
                  </a:cubicBezTo>
                  <a:cubicBezTo>
                    <a:pt x="128" y="89"/>
                    <a:pt x="128" y="89"/>
                    <a:pt x="128" y="89"/>
                  </a:cubicBezTo>
                  <a:cubicBezTo>
                    <a:pt x="130" y="83"/>
                    <a:pt x="136" y="73"/>
                    <a:pt x="143" y="66"/>
                  </a:cubicBezTo>
                  <a:cubicBezTo>
                    <a:pt x="142" y="66"/>
                    <a:pt x="140" y="67"/>
                    <a:pt x="139" y="67"/>
                  </a:cubicBezTo>
                  <a:cubicBezTo>
                    <a:pt x="137" y="67"/>
                    <a:pt x="136" y="66"/>
                    <a:pt x="135" y="65"/>
                  </a:cubicBezTo>
                  <a:cubicBezTo>
                    <a:pt x="134" y="64"/>
                    <a:pt x="134" y="63"/>
                    <a:pt x="134" y="62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27" y="65"/>
                    <a:pt x="122" y="67"/>
                    <a:pt x="117" y="67"/>
                  </a:cubicBezTo>
                  <a:cubicBezTo>
                    <a:pt x="114" y="67"/>
                    <a:pt x="110" y="65"/>
                    <a:pt x="109" y="62"/>
                  </a:cubicBezTo>
                  <a:cubicBezTo>
                    <a:pt x="103" y="65"/>
                    <a:pt x="97" y="67"/>
                    <a:pt x="92" y="67"/>
                  </a:cubicBezTo>
                  <a:cubicBezTo>
                    <a:pt x="87" y="67"/>
                    <a:pt x="83" y="65"/>
                    <a:pt x="82" y="62"/>
                  </a:cubicBezTo>
                  <a:cubicBezTo>
                    <a:pt x="75" y="65"/>
                    <a:pt x="70" y="67"/>
                    <a:pt x="66" y="67"/>
                  </a:cubicBezTo>
                  <a:cubicBezTo>
                    <a:pt x="63" y="67"/>
                    <a:pt x="61" y="66"/>
                    <a:pt x="60" y="65"/>
                  </a:cubicBezTo>
                  <a:cubicBezTo>
                    <a:pt x="59" y="64"/>
                    <a:pt x="59" y="63"/>
                    <a:pt x="59" y="61"/>
                  </a:cubicBezTo>
                  <a:cubicBezTo>
                    <a:pt x="55" y="64"/>
                    <a:pt x="49" y="67"/>
                    <a:pt x="43" y="67"/>
                  </a:cubicBezTo>
                  <a:cubicBezTo>
                    <a:pt x="36" y="67"/>
                    <a:pt x="32" y="65"/>
                    <a:pt x="29" y="62"/>
                  </a:cubicBezTo>
                  <a:cubicBezTo>
                    <a:pt x="24" y="65"/>
                    <a:pt x="18" y="67"/>
                    <a:pt x="12" y="67"/>
                  </a:cubicBezTo>
                  <a:cubicBezTo>
                    <a:pt x="8" y="67"/>
                    <a:pt x="0" y="65"/>
                    <a:pt x="0" y="58"/>
                  </a:cubicBezTo>
                  <a:cubicBezTo>
                    <a:pt x="0" y="53"/>
                    <a:pt x="6" y="50"/>
                    <a:pt x="13" y="50"/>
                  </a:cubicBezTo>
                  <a:cubicBezTo>
                    <a:pt x="19" y="50"/>
                    <a:pt x="25" y="52"/>
                    <a:pt x="29" y="55"/>
                  </a:cubicBezTo>
                  <a:cubicBezTo>
                    <a:pt x="33" y="52"/>
                    <a:pt x="36" y="48"/>
                    <a:pt x="41" y="43"/>
                  </a:cubicBezTo>
                  <a:cubicBezTo>
                    <a:pt x="40" y="43"/>
                    <a:pt x="39" y="43"/>
                    <a:pt x="38" y="43"/>
                  </a:cubicBezTo>
                  <a:cubicBezTo>
                    <a:pt x="30" y="43"/>
                    <a:pt x="23" y="40"/>
                    <a:pt x="19" y="36"/>
                  </a:cubicBezTo>
                  <a:cubicBezTo>
                    <a:pt x="17" y="33"/>
                    <a:pt x="16" y="31"/>
                    <a:pt x="16" y="28"/>
                  </a:cubicBezTo>
                  <a:cubicBezTo>
                    <a:pt x="16" y="16"/>
                    <a:pt x="30" y="7"/>
                    <a:pt x="43" y="5"/>
                  </a:cubicBezTo>
                  <a:cubicBezTo>
                    <a:pt x="44" y="7"/>
                    <a:pt x="45" y="9"/>
                    <a:pt x="46" y="11"/>
                  </a:cubicBezTo>
                  <a:cubicBezTo>
                    <a:pt x="33" y="12"/>
                    <a:pt x="22" y="20"/>
                    <a:pt x="22" y="27"/>
                  </a:cubicBezTo>
                  <a:cubicBezTo>
                    <a:pt x="22" y="32"/>
                    <a:pt x="28" y="37"/>
                    <a:pt x="39" y="37"/>
                  </a:cubicBezTo>
                  <a:cubicBezTo>
                    <a:pt x="41" y="37"/>
                    <a:pt x="43" y="37"/>
                    <a:pt x="45" y="36"/>
                  </a:cubicBezTo>
                  <a:cubicBezTo>
                    <a:pt x="56" y="22"/>
                    <a:pt x="71" y="0"/>
                    <a:pt x="85" y="0"/>
                  </a:cubicBezTo>
                  <a:cubicBezTo>
                    <a:pt x="89" y="0"/>
                    <a:pt x="91" y="3"/>
                    <a:pt x="91" y="6"/>
                  </a:cubicBezTo>
                  <a:cubicBezTo>
                    <a:pt x="91" y="13"/>
                    <a:pt x="85" y="20"/>
                    <a:pt x="81" y="24"/>
                  </a:cubicBezTo>
                  <a:cubicBezTo>
                    <a:pt x="76" y="30"/>
                    <a:pt x="65" y="38"/>
                    <a:pt x="50" y="41"/>
                  </a:cubicBezTo>
                  <a:cubicBezTo>
                    <a:pt x="44" y="49"/>
                    <a:pt x="40" y="55"/>
                    <a:pt x="35" y="59"/>
                  </a:cubicBezTo>
                  <a:cubicBezTo>
                    <a:pt x="38" y="60"/>
                    <a:pt x="40" y="61"/>
                    <a:pt x="44" y="61"/>
                  </a:cubicBezTo>
                  <a:cubicBezTo>
                    <a:pt x="52" y="61"/>
                    <a:pt x="59" y="54"/>
                    <a:pt x="65" y="48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67" y="54"/>
                    <a:pt x="65" y="58"/>
                    <a:pt x="65" y="59"/>
                  </a:cubicBezTo>
                  <a:cubicBezTo>
                    <a:pt x="65" y="61"/>
                    <a:pt x="66" y="61"/>
                    <a:pt x="67" y="61"/>
                  </a:cubicBezTo>
                  <a:cubicBezTo>
                    <a:pt x="70" y="61"/>
                    <a:pt x="75" y="59"/>
                    <a:pt x="81" y="56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81" y="42"/>
                    <a:pt x="100" y="21"/>
                    <a:pt x="111" y="21"/>
                  </a:cubicBezTo>
                  <a:cubicBezTo>
                    <a:pt x="114" y="21"/>
                    <a:pt x="116" y="22"/>
                    <a:pt x="116" y="25"/>
                  </a:cubicBezTo>
                  <a:cubicBezTo>
                    <a:pt x="116" y="32"/>
                    <a:pt x="104" y="47"/>
                    <a:pt x="87" y="58"/>
                  </a:cubicBezTo>
                  <a:cubicBezTo>
                    <a:pt x="88" y="60"/>
                    <a:pt x="90" y="61"/>
                    <a:pt x="94" y="61"/>
                  </a:cubicBezTo>
                  <a:cubicBezTo>
                    <a:pt x="96" y="61"/>
                    <a:pt x="102" y="60"/>
                    <a:pt x="108" y="57"/>
                  </a:cubicBezTo>
                  <a:cubicBezTo>
                    <a:pt x="109" y="49"/>
                    <a:pt x="113" y="42"/>
                    <a:pt x="118" y="36"/>
                  </a:cubicBezTo>
                  <a:cubicBezTo>
                    <a:pt x="123" y="31"/>
                    <a:pt x="129" y="27"/>
                    <a:pt x="134" y="27"/>
                  </a:cubicBezTo>
                  <a:cubicBezTo>
                    <a:pt x="137" y="27"/>
                    <a:pt x="139" y="29"/>
                    <a:pt x="139" y="32"/>
                  </a:cubicBezTo>
                  <a:cubicBezTo>
                    <a:pt x="139" y="38"/>
                    <a:pt x="132" y="48"/>
                    <a:pt x="115" y="59"/>
                  </a:cubicBezTo>
                  <a:cubicBezTo>
                    <a:pt x="116" y="60"/>
                    <a:pt x="117" y="61"/>
                    <a:pt x="119" y="61"/>
                  </a:cubicBezTo>
                  <a:cubicBezTo>
                    <a:pt x="124" y="61"/>
                    <a:pt x="133" y="56"/>
                    <a:pt x="140" y="49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43" y="56"/>
                    <a:pt x="141" y="58"/>
                    <a:pt x="141" y="60"/>
                  </a:cubicBezTo>
                  <a:cubicBezTo>
                    <a:pt x="141" y="61"/>
                    <a:pt x="141" y="61"/>
                    <a:pt x="142" y="61"/>
                  </a:cubicBezTo>
                  <a:cubicBezTo>
                    <a:pt x="147" y="61"/>
                    <a:pt x="155" y="54"/>
                    <a:pt x="161" y="48"/>
                  </a:cubicBezTo>
                  <a:lnTo>
                    <a:pt x="166" y="52"/>
                  </a:lnTo>
                  <a:close/>
                  <a:moveTo>
                    <a:pt x="74" y="38"/>
                  </a:moveTo>
                  <a:cubicBezTo>
                    <a:pt x="76" y="38"/>
                    <a:pt x="78" y="40"/>
                    <a:pt x="78" y="42"/>
                  </a:cubicBezTo>
                  <a:cubicBezTo>
                    <a:pt x="78" y="44"/>
                    <a:pt x="76" y="46"/>
                    <a:pt x="74" y="46"/>
                  </a:cubicBezTo>
                  <a:cubicBezTo>
                    <a:pt x="72" y="46"/>
                    <a:pt x="70" y="44"/>
                    <a:pt x="70" y="42"/>
                  </a:cubicBezTo>
                  <a:cubicBezTo>
                    <a:pt x="70" y="40"/>
                    <a:pt x="72" y="38"/>
                    <a:pt x="74" y="38"/>
                  </a:cubicBezTo>
                </a:path>
              </a:pathLst>
            </a:custGeom>
            <a:solidFill>
              <a:srgbClr val="E72D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-10857" y="9969011"/>
              <a:ext cx="231775" cy="231774"/>
            </a:xfrm>
            <a:custGeom>
              <a:avLst/>
              <a:gdLst>
                <a:gd name="T0" fmla="*/ 46 w 73"/>
                <a:gd name="T1" fmla="*/ 19 h 73"/>
                <a:gd name="T2" fmla="*/ 36 w 73"/>
                <a:gd name="T3" fmla="*/ 13 h 73"/>
                <a:gd name="T4" fmla="*/ 27 w 73"/>
                <a:gd name="T5" fmla="*/ 19 h 73"/>
                <a:gd name="T6" fmla="*/ 25 w 73"/>
                <a:gd name="T7" fmla="*/ 17 h 73"/>
                <a:gd name="T8" fmla="*/ 36 w 73"/>
                <a:gd name="T9" fmla="*/ 8 h 73"/>
                <a:gd name="T10" fmla="*/ 48 w 73"/>
                <a:gd name="T11" fmla="*/ 17 h 73"/>
                <a:gd name="T12" fmla="*/ 46 w 73"/>
                <a:gd name="T13" fmla="*/ 19 h 73"/>
                <a:gd name="T14" fmla="*/ 56 w 73"/>
                <a:gd name="T15" fmla="*/ 67 h 73"/>
                <a:gd name="T16" fmla="*/ 56 w 73"/>
                <a:gd name="T17" fmla="*/ 46 h 73"/>
                <a:gd name="T18" fmla="*/ 60 w 73"/>
                <a:gd name="T19" fmla="*/ 46 h 73"/>
                <a:gd name="T20" fmla="*/ 60 w 73"/>
                <a:gd name="T21" fmla="*/ 60 h 73"/>
                <a:gd name="T22" fmla="*/ 65 w 73"/>
                <a:gd name="T23" fmla="*/ 53 h 73"/>
                <a:gd name="T24" fmla="*/ 69 w 73"/>
                <a:gd name="T25" fmla="*/ 37 h 73"/>
                <a:gd name="T26" fmla="*/ 36 w 73"/>
                <a:gd name="T27" fmla="*/ 4 h 73"/>
                <a:gd name="T28" fmla="*/ 4 w 73"/>
                <a:gd name="T29" fmla="*/ 37 h 73"/>
                <a:gd name="T30" fmla="*/ 8 w 73"/>
                <a:gd name="T31" fmla="*/ 53 h 73"/>
                <a:gd name="T32" fmla="*/ 13 w 73"/>
                <a:gd name="T33" fmla="*/ 60 h 73"/>
                <a:gd name="T34" fmla="*/ 13 w 73"/>
                <a:gd name="T35" fmla="*/ 46 h 73"/>
                <a:gd name="T36" fmla="*/ 17 w 73"/>
                <a:gd name="T37" fmla="*/ 46 h 73"/>
                <a:gd name="T38" fmla="*/ 17 w 73"/>
                <a:gd name="T39" fmla="*/ 67 h 73"/>
                <a:gd name="T40" fmla="*/ 0 w 73"/>
                <a:gd name="T41" fmla="*/ 37 h 73"/>
                <a:gd name="T42" fmla="*/ 36 w 73"/>
                <a:gd name="T43" fmla="*/ 0 h 73"/>
                <a:gd name="T44" fmla="*/ 73 w 73"/>
                <a:gd name="T45" fmla="*/ 37 h 73"/>
                <a:gd name="T46" fmla="*/ 56 w 73"/>
                <a:gd name="T47" fmla="*/ 67 h 73"/>
                <a:gd name="T48" fmla="*/ 42 w 73"/>
                <a:gd name="T49" fmla="*/ 72 h 73"/>
                <a:gd name="T50" fmla="*/ 42 w 73"/>
                <a:gd name="T51" fmla="*/ 22 h 73"/>
                <a:gd name="T52" fmla="*/ 45 w 73"/>
                <a:gd name="T53" fmla="*/ 22 h 73"/>
                <a:gd name="T54" fmla="*/ 45 w 73"/>
                <a:gd name="T55" fmla="*/ 72 h 73"/>
                <a:gd name="T56" fmla="*/ 42 w 73"/>
                <a:gd name="T57" fmla="*/ 72 h 73"/>
                <a:gd name="T58" fmla="*/ 49 w 73"/>
                <a:gd name="T59" fmla="*/ 71 h 73"/>
                <a:gd name="T60" fmla="*/ 49 w 73"/>
                <a:gd name="T61" fmla="*/ 46 h 73"/>
                <a:gd name="T62" fmla="*/ 53 w 73"/>
                <a:gd name="T63" fmla="*/ 46 h 73"/>
                <a:gd name="T64" fmla="*/ 53 w 73"/>
                <a:gd name="T65" fmla="*/ 69 h 73"/>
                <a:gd name="T66" fmla="*/ 49 w 73"/>
                <a:gd name="T67" fmla="*/ 71 h 73"/>
                <a:gd name="T68" fmla="*/ 36 w 73"/>
                <a:gd name="T69" fmla="*/ 73 h 73"/>
                <a:gd name="T70" fmla="*/ 35 w 73"/>
                <a:gd name="T71" fmla="*/ 73 h 73"/>
                <a:gd name="T72" fmla="*/ 35 w 73"/>
                <a:gd name="T73" fmla="*/ 22 h 73"/>
                <a:gd name="T74" fmla="*/ 38 w 73"/>
                <a:gd name="T75" fmla="*/ 22 h 73"/>
                <a:gd name="T76" fmla="*/ 38 w 73"/>
                <a:gd name="T77" fmla="*/ 73 h 73"/>
                <a:gd name="T78" fmla="*/ 36 w 73"/>
                <a:gd name="T79" fmla="*/ 73 h 73"/>
                <a:gd name="T80" fmla="*/ 27 w 73"/>
                <a:gd name="T81" fmla="*/ 72 h 73"/>
                <a:gd name="T82" fmla="*/ 27 w 73"/>
                <a:gd name="T83" fmla="*/ 22 h 73"/>
                <a:gd name="T84" fmla="*/ 31 w 73"/>
                <a:gd name="T85" fmla="*/ 22 h 73"/>
                <a:gd name="T86" fmla="*/ 31 w 73"/>
                <a:gd name="T87" fmla="*/ 72 h 73"/>
                <a:gd name="T88" fmla="*/ 27 w 73"/>
                <a:gd name="T89" fmla="*/ 72 h 73"/>
                <a:gd name="T90" fmla="*/ 20 w 73"/>
                <a:gd name="T91" fmla="*/ 69 h 73"/>
                <a:gd name="T92" fmla="*/ 20 w 73"/>
                <a:gd name="T93" fmla="*/ 46 h 73"/>
                <a:gd name="T94" fmla="*/ 24 w 73"/>
                <a:gd name="T95" fmla="*/ 46 h 73"/>
                <a:gd name="T96" fmla="*/ 24 w 73"/>
                <a:gd name="T97" fmla="*/ 70 h 73"/>
                <a:gd name="T98" fmla="*/ 20 w 73"/>
                <a:gd name="T99" fmla="*/ 6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3" h="73">
                  <a:moveTo>
                    <a:pt x="46" y="19"/>
                  </a:moveTo>
                  <a:cubicBezTo>
                    <a:pt x="36" y="13"/>
                    <a:pt x="36" y="13"/>
                    <a:pt x="36" y="13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48" y="17"/>
                    <a:pt x="48" y="17"/>
                    <a:pt x="48" y="17"/>
                  </a:cubicBezTo>
                  <a:lnTo>
                    <a:pt x="46" y="19"/>
                  </a:lnTo>
                  <a:close/>
                  <a:moveTo>
                    <a:pt x="56" y="67"/>
                  </a:moveTo>
                  <a:cubicBezTo>
                    <a:pt x="56" y="46"/>
                    <a:pt x="56" y="46"/>
                    <a:pt x="56" y="46"/>
                  </a:cubicBezTo>
                  <a:cubicBezTo>
                    <a:pt x="60" y="46"/>
                    <a:pt x="60" y="46"/>
                    <a:pt x="60" y="46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2" y="58"/>
                    <a:pt x="64" y="55"/>
                    <a:pt x="65" y="53"/>
                  </a:cubicBezTo>
                  <a:cubicBezTo>
                    <a:pt x="68" y="48"/>
                    <a:pt x="69" y="43"/>
                    <a:pt x="69" y="37"/>
                  </a:cubicBezTo>
                  <a:cubicBezTo>
                    <a:pt x="69" y="18"/>
                    <a:pt x="55" y="4"/>
                    <a:pt x="36" y="4"/>
                  </a:cubicBezTo>
                  <a:cubicBezTo>
                    <a:pt x="18" y="4"/>
                    <a:pt x="4" y="18"/>
                    <a:pt x="4" y="37"/>
                  </a:cubicBezTo>
                  <a:cubicBezTo>
                    <a:pt x="4" y="43"/>
                    <a:pt x="5" y="48"/>
                    <a:pt x="8" y="53"/>
                  </a:cubicBezTo>
                  <a:cubicBezTo>
                    <a:pt x="9" y="55"/>
                    <a:pt x="11" y="58"/>
                    <a:pt x="13" y="60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7" y="60"/>
                    <a:pt x="0" y="49"/>
                    <a:pt x="0" y="37"/>
                  </a:cubicBezTo>
                  <a:cubicBezTo>
                    <a:pt x="0" y="17"/>
                    <a:pt x="17" y="0"/>
                    <a:pt x="36" y="0"/>
                  </a:cubicBezTo>
                  <a:cubicBezTo>
                    <a:pt x="56" y="0"/>
                    <a:pt x="73" y="17"/>
                    <a:pt x="73" y="37"/>
                  </a:cubicBezTo>
                  <a:cubicBezTo>
                    <a:pt x="73" y="49"/>
                    <a:pt x="66" y="60"/>
                    <a:pt x="56" y="67"/>
                  </a:cubicBezTo>
                  <a:moveTo>
                    <a:pt x="42" y="72"/>
                  </a:moveTo>
                  <a:cubicBezTo>
                    <a:pt x="42" y="22"/>
                    <a:pt x="42" y="22"/>
                    <a:pt x="42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4" y="72"/>
                    <a:pt x="43" y="72"/>
                    <a:pt x="42" y="72"/>
                  </a:cubicBezTo>
                  <a:moveTo>
                    <a:pt x="49" y="71"/>
                  </a:moveTo>
                  <a:cubicBezTo>
                    <a:pt x="49" y="46"/>
                    <a:pt x="49" y="46"/>
                    <a:pt x="49" y="46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3" y="69"/>
                    <a:pt x="53" y="69"/>
                    <a:pt x="53" y="69"/>
                  </a:cubicBezTo>
                  <a:cubicBezTo>
                    <a:pt x="52" y="69"/>
                    <a:pt x="50" y="70"/>
                    <a:pt x="49" y="71"/>
                  </a:cubicBezTo>
                  <a:moveTo>
                    <a:pt x="36" y="73"/>
                  </a:moveTo>
                  <a:cubicBezTo>
                    <a:pt x="36" y="73"/>
                    <a:pt x="35" y="73"/>
                    <a:pt x="35" y="73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8" y="73"/>
                    <a:pt x="37" y="73"/>
                    <a:pt x="36" y="73"/>
                  </a:cubicBezTo>
                  <a:moveTo>
                    <a:pt x="27" y="72"/>
                  </a:moveTo>
                  <a:cubicBezTo>
                    <a:pt x="27" y="22"/>
                    <a:pt x="27" y="22"/>
                    <a:pt x="27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0" y="72"/>
                    <a:pt x="29" y="72"/>
                    <a:pt x="27" y="72"/>
                  </a:cubicBezTo>
                  <a:moveTo>
                    <a:pt x="20" y="69"/>
                  </a:moveTo>
                  <a:cubicBezTo>
                    <a:pt x="20" y="46"/>
                    <a:pt x="20" y="46"/>
                    <a:pt x="20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3" y="70"/>
                    <a:pt x="21" y="69"/>
                    <a:pt x="20" y="69"/>
                  </a:cubicBezTo>
                </a:path>
              </a:pathLst>
            </a:custGeom>
            <a:solidFill>
              <a:srgbClr val="1133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262193" y="9981711"/>
              <a:ext cx="168275" cy="228600"/>
            </a:xfrm>
            <a:custGeom>
              <a:avLst/>
              <a:gdLst>
                <a:gd name="T0" fmla="*/ 44 w 53"/>
                <a:gd name="T1" fmla="*/ 15 h 72"/>
                <a:gd name="T2" fmla="*/ 49 w 53"/>
                <a:gd name="T3" fmla="*/ 15 h 72"/>
                <a:gd name="T4" fmla="*/ 47 w 53"/>
                <a:gd name="T5" fmla="*/ 7 h 72"/>
                <a:gd name="T6" fmla="*/ 47 w 53"/>
                <a:gd name="T7" fmla="*/ 27 h 72"/>
                <a:gd name="T8" fmla="*/ 52 w 53"/>
                <a:gd name="T9" fmla="*/ 22 h 72"/>
                <a:gd name="T10" fmla="*/ 44 w 53"/>
                <a:gd name="T11" fmla="*/ 17 h 72"/>
                <a:gd name="T12" fmla="*/ 37 w 53"/>
                <a:gd name="T13" fmla="*/ 17 h 72"/>
                <a:gd name="T14" fmla="*/ 22 w 53"/>
                <a:gd name="T15" fmla="*/ 17 h 72"/>
                <a:gd name="T16" fmla="*/ 37 w 53"/>
                <a:gd name="T17" fmla="*/ 17 h 72"/>
                <a:gd name="T18" fmla="*/ 17 w 53"/>
                <a:gd name="T19" fmla="*/ 14 h 72"/>
                <a:gd name="T20" fmla="*/ 18 w 53"/>
                <a:gd name="T21" fmla="*/ 6 h 72"/>
                <a:gd name="T22" fmla="*/ 10 w 53"/>
                <a:gd name="T23" fmla="*/ 0 h 72"/>
                <a:gd name="T24" fmla="*/ 0 w 53"/>
                <a:gd name="T25" fmla="*/ 0 h 72"/>
                <a:gd name="T26" fmla="*/ 3 w 53"/>
                <a:gd name="T27" fmla="*/ 2 h 72"/>
                <a:gd name="T28" fmla="*/ 0 w 53"/>
                <a:gd name="T29" fmla="*/ 25 h 72"/>
                <a:gd name="T30" fmla="*/ 5 w 53"/>
                <a:gd name="T31" fmla="*/ 26 h 72"/>
                <a:gd name="T32" fmla="*/ 18 w 53"/>
                <a:gd name="T33" fmla="*/ 23 h 72"/>
                <a:gd name="T34" fmla="*/ 47 w 53"/>
                <a:gd name="T35" fmla="*/ 49 h 72"/>
                <a:gd name="T36" fmla="*/ 42 w 53"/>
                <a:gd name="T37" fmla="*/ 47 h 72"/>
                <a:gd name="T38" fmla="*/ 32 w 53"/>
                <a:gd name="T39" fmla="*/ 53 h 72"/>
                <a:gd name="T40" fmla="*/ 31 w 53"/>
                <a:gd name="T41" fmla="*/ 62 h 72"/>
                <a:gd name="T42" fmla="*/ 31 w 53"/>
                <a:gd name="T43" fmla="*/ 68 h 72"/>
                <a:gd name="T44" fmla="*/ 46 w 53"/>
                <a:gd name="T45" fmla="*/ 66 h 72"/>
                <a:gd name="T46" fmla="*/ 36 w 53"/>
                <a:gd name="T47" fmla="*/ 61 h 72"/>
                <a:gd name="T48" fmla="*/ 36 w 53"/>
                <a:gd name="T49" fmla="*/ 58 h 72"/>
                <a:gd name="T50" fmla="*/ 45 w 53"/>
                <a:gd name="T51" fmla="*/ 53 h 72"/>
                <a:gd name="T52" fmla="*/ 47 w 53"/>
                <a:gd name="T53" fmla="*/ 49 h 72"/>
                <a:gd name="T54" fmla="*/ 29 w 53"/>
                <a:gd name="T55" fmla="*/ 64 h 72"/>
                <a:gd name="T56" fmla="*/ 27 w 53"/>
                <a:gd name="T57" fmla="*/ 51 h 72"/>
                <a:gd name="T58" fmla="*/ 17 w 53"/>
                <a:gd name="T59" fmla="*/ 49 h 72"/>
                <a:gd name="T60" fmla="*/ 16 w 53"/>
                <a:gd name="T61" fmla="*/ 46 h 72"/>
                <a:gd name="T62" fmla="*/ 12 w 53"/>
                <a:gd name="T63" fmla="*/ 49 h 72"/>
                <a:gd name="T64" fmla="*/ 14 w 53"/>
                <a:gd name="T65" fmla="*/ 63 h 72"/>
                <a:gd name="T66" fmla="*/ 12 w 53"/>
                <a:gd name="T67" fmla="*/ 65 h 72"/>
                <a:gd name="T68" fmla="*/ 19 w 53"/>
                <a:gd name="T69" fmla="*/ 64 h 72"/>
                <a:gd name="T70" fmla="*/ 17 w 53"/>
                <a:gd name="T71" fmla="*/ 51 h 72"/>
                <a:gd name="T72" fmla="*/ 23 w 53"/>
                <a:gd name="T73" fmla="*/ 52 h 72"/>
                <a:gd name="T74" fmla="*/ 21 w 53"/>
                <a:gd name="T75" fmla="*/ 64 h 72"/>
                <a:gd name="T76" fmla="*/ 29 w 53"/>
                <a:gd name="T77" fmla="*/ 65 h 72"/>
                <a:gd name="T78" fmla="*/ 9 w 53"/>
                <a:gd name="T79" fmla="*/ 64 h 72"/>
                <a:gd name="T80" fmla="*/ 7 w 53"/>
                <a:gd name="T81" fmla="*/ 41 h 72"/>
                <a:gd name="T82" fmla="*/ 9 w 53"/>
                <a:gd name="T83" fmla="*/ 39 h 72"/>
                <a:gd name="T84" fmla="*/ 0 w 53"/>
                <a:gd name="T85" fmla="*/ 41 h 72"/>
                <a:gd name="T86" fmla="*/ 3 w 53"/>
                <a:gd name="T87" fmla="*/ 63 h 72"/>
                <a:gd name="T88" fmla="*/ 0 w 53"/>
                <a:gd name="T89" fmla="*/ 65 h 72"/>
                <a:gd name="T90" fmla="*/ 33 w 53"/>
                <a:gd name="T91" fmla="*/ 17 h 72"/>
                <a:gd name="T92" fmla="*/ 26 w 53"/>
                <a:gd name="T93" fmla="*/ 17 h 72"/>
                <a:gd name="T94" fmla="*/ 33 w 53"/>
                <a:gd name="T95" fmla="*/ 17 h 72"/>
                <a:gd name="T96" fmla="*/ 9 w 53"/>
                <a:gd name="T97" fmla="*/ 12 h 72"/>
                <a:gd name="T98" fmla="*/ 7 w 53"/>
                <a:gd name="T99" fmla="*/ 2 h 72"/>
                <a:gd name="T100" fmla="*/ 13 w 53"/>
                <a:gd name="T101" fmla="*/ 7 h 72"/>
                <a:gd name="T102" fmla="*/ 12 w 53"/>
                <a:gd name="T103" fmla="*/ 24 h 72"/>
                <a:gd name="T104" fmla="*/ 7 w 53"/>
                <a:gd name="T105" fmla="*/ 24 h 72"/>
                <a:gd name="T106" fmla="*/ 8 w 53"/>
                <a:gd name="T107" fmla="*/ 14 h 72"/>
                <a:gd name="T108" fmla="*/ 41 w 53"/>
                <a:gd name="T109" fmla="*/ 53 h 72"/>
                <a:gd name="T110" fmla="*/ 36 w 53"/>
                <a:gd name="T111" fmla="*/ 52 h 72"/>
                <a:gd name="T112" fmla="*/ 41 w 53"/>
                <a:gd name="T113" fmla="*/ 53 h 72"/>
                <a:gd name="T114" fmla="*/ 38 w 53"/>
                <a:gd name="T115" fmla="*/ 70 h 72"/>
                <a:gd name="T116" fmla="*/ 36 w 53"/>
                <a:gd name="T117" fmla="*/ 65 h 72"/>
                <a:gd name="T118" fmla="*/ 44 w 53"/>
                <a:gd name="T119" fmla="*/ 6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3" h="72">
                  <a:moveTo>
                    <a:pt x="49" y="15"/>
                  </a:moveTo>
                  <a:cubicBezTo>
                    <a:pt x="44" y="15"/>
                    <a:pt x="44" y="15"/>
                    <a:pt x="44" y="15"/>
                  </a:cubicBezTo>
                  <a:cubicBezTo>
                    <a:pt x="44" y="13"/>
                    <a:pt x="44" y="9"/>
                    <a:pt x="47" y="9"/>
                  </a:cubicBezTo>
                  <a:cubicBezTo>
                    <a:pt x="49" y="9"/>
                    <a:pt x="49" y="13"/>
                    <a:pt x="49" y="15"/>
                  </a:cubicBezTo>
                  <a:moveTo>
                    <a:pt x="53" y="17"/>
                  </a:moveTo>
                  <a:cubicBezTo>
                    <a:pt x="53" y="12"/>
                    <a:pt x="52" y="7"/>
                    <a:pt x="47" y="7"/>
                  </a:cubicBezTo>
                  <a:cubicBezTo>
                    <a:pt x="41" y="7"/>
                    <a:pt x="40" y="13"/>
                    <a:pt x="40" y="17"/>
                  </a:cubicBezTo>
                  <a:cubicBezTo>
                    <a:pt x="40" y="23"/>
                    <a:pt x="42" y="27"/>
                    <a:pt x="47" y="27"/>
                  </a:cubicBezTo>
                  <a:cubicBezTo>
                    <a:pt x="50" y="27"/>
                    <a:pt x="52" y="25"/>
                    <a:pt x="53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1" y="23"/>
                    <a:pt x="50" y="24"/>
                    <a:pt x="48" y="24"/>
                  </a:cubicBezTo>
                  <a:cubicBezTo>
                    <a:pt x="44" y="24"/>
                    <a:pt x="44" y="20"/>
                    <a:pt x="44" y="17"/>
                  </a:cubicBezTo>
                  <a:lnTo>
                    <a:pt x="53" y="17"/>
                  </a:lnTo>
                  <a:close/>
                  <a:moveTo>
                    <a:pt x="37" y="17"/>
                  </a:moveTo>
                  <a:cubicBezTo>
                    <a:pt x="37" y="9"/>
                    <a:pt x="32" y="7"/>
                    <a:pt x="30" y="7"/>
                  </a:cubicBezTo>
                  <a:cubicBezTo>
                    <a:pt x="24" y="7"/>
                    <a:pt x="22" y="13"/>
                    <a:pt x="22" y="17"/>
                  </a:cubicBezTo>
                  <a:cubicBezTo>
                    <a:pt x="22" y="23"/>
                    <a:pt x="25" y="27"/>
                    <a:pt x="29" y="27"/>
                  </a:cubicBezTo>
                  <a:cubicBezTo>
                    <a:pt x="33" y="27"/>
                    <a:pt x="37" y="23"/>
                    <a:pt x="37" y="17"/>
                  </a:cubicBezTo>
                  <a:moveTo>
                    <a:pt x="19" y="19"/>
                  </a:moveTo>
                  <a:cubicBezTo>
                    <a:pt x="19" y="17"/>
                    <a:pt x="18" y="16"/>
                    <a:pt x="17" y="14"/>
                  </a:cubicBezTo>
                  <a:cubicBezTo>
                    <a:pt x="16" y="13"/>
                    <a:pt x="15" y="13"/>
                    <a:pt x="13" y="12"/>
                  </a:cubicBezTo>
                  <a:cubicBezTo>
                    <a:pt x="15" y="12"/>
                    <a:pt x="18" y="10"/>
                    <a:pt x="18" y="6"/>
                  </a:cubicBezTo>
                  <a:cubicBezTo>
                    <a:pt x="18" y="5"/>
                    <a:pt x="17" y="3"/>
                    <a:pt x="16" y="2"/>
                  </a:cubicBezTo>
                  <a:cubicBezTo>
                    <a:pt x="14" y="0"/>
                    <a:pt x="11" y="0"/>
                    <a:pt x="10" y="0"/>
                  </a:cubicBezTo>
                  <a:cubicBezTo>
                    <a:pt x="8" y="0"/>
                    <a:pt x="7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10" y="26"/>
                    <a:pt x="11" y="26"/>
                  </a:cubicBezTo>
                  <a:cubicBezTo>
                    <a:pt x="13" y="26"/>
                    <a:pt x="16" y="26"/>
                    <a:pt x="18" y="23"/>
                  </a:cubicBezTo>
                  <a:cubicBezTo>
                    <a:pt x="19" y="22"/>
                    <a:pt x="19" y="21"/>
                    <a:pt x="19" y="19"/>
                  </a:cubicBezTo>
                  <a:moveTo>
                    <a:pt x="47" y="49"/>
                  </a:moveTo>
                  <a:cubicBezTo>
                    <a:pt x="47" y="47"/>
                    <a:pt x="47" y="47"/>
                    <a:pt x="47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7"/>
                    <a:pt x="40" y="46"/>
                    <a:pt x="38" y="46"/>
                  </a:cubicBezTo>
                  <a:cubicBezTo>
                    <a:pt x="35" y="46"/>
                    <a:pt x="32" y="49"/>
                    <a:pt x="32" y="53"/>
                  </a:cubicBezTo>
                  <a:cubicBezTo>
                    <a:pt x="32" y="56"/>
                    <a:pt x="34" y="57"/>
                    <a:pt x="35" y="58"/>
                  </a:cubicBezTo>
                  <a:cubicBezTo>
                    <a:pt x="33" y="59"/>
                    <a:pt x="31" y="60"/>
                    <a:pt x="31" y="62"/>
                  </a:cubicBezTo>
                  <a:cubicBezTo>
                    <a:pt x="31" y="63"/>
                    <a:pt x="32" y="64"/>
                    <a:pt x="34" y="64"/>
                  </a:cubicBezTo>
                  <a:cubicBezTo>
                    <a:pt x="32" y="65"/>
                    <a:pt x="31" y="66"/>
                    <a:pt x="31" y="68"/>
                  </a:cubicBezTo>
                  <a:cubicBezTo>
                    <a:pt x="31" y="71"/>
                    <a:pt x="34" y="72"/>
                    <a:pt x="37" y="72"/>
                  </a:cubicBezTo>
                  <a:cubicBezTo>
                    <a:pt x="43" y="72"/>
                    <a:pt x="46" y="69"/>
                    <a:pt x="46" y="66"/>
                  </a:cubicBezTo>
                  <a:cubicBezTo>
                    <a:pt x="46" y="62"/>
                    <a:pt x="44" y="61"/>
                    <a:pt x="41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5" y="61"/>
                    <a:pt x="35" y="60"/>
                  </a:cubicBezTo>
                  <a:cubicBezTo>
                    <a:pt x="35" y="60"/>
                    <a:pt x="36" y="59"/>
                    <a:pt x="36" y="58"/>
                  </a:cubicBezTo>
                  <a:cubicBezTo>
                    <a:pt x="37" y="59"/>
                    <a:pt x="38" y="59"/>
                    <a:pt x="39" y="59"/>
                  </a:cubicBezTo>
                  <a:cubicBezTo>
                    <a:pt x="41" y="59"/>
                    <a:pt x="45" y="57"/>
                    <a:pt x="45" y="53"/>
                  </a:cubicBezTo>
                  <a:cubicBezTo>
                    <a:pt x="45" y="51"/>
                    <a:pt x="44" y="50"/>
                    <a:pt x="44" y="49"/>
                  </a:cubicBezTo>
                  <a:lnTo>
                    <a:pt x="47" y="49"/>
                  </a:lnTo>
                  <a:close/>
                  <a:moveTo>
                    <a:pt x="29" y="65"/>
                  </a:moveTo>
                  <a:cubicBezTo>
                    <a:pt x="29" y="64"/>
                    <a:pt x="29" y="64"/>
                    <a:pt x="29" y="64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48"/>
                    <a:pt x="25" y="46"/>
                    <a:pt x="22" y="46"/>
                  </a:cubicBezTo>
                  <a:cubicBezTo>
                    <a:pt x="20" y="46"/>
                    <a:pt x="19" y="48"/>
                    <a:pt x="17" y="49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8" y="50"/>
                    <a:pt x="20" y="49"/>
                    <a:pt x="21" y="49"/>
                  </a:cubicBezTo>
                  <a:cubicBezTo>
                    <a:pt x="23" y="49"/>
                    <a:pt x="23" y="51"/>
                    <a:pt x="23" y="52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65"/>
                    <a:pt x="21" y="65"/>
                    <a:pt x="21" y="65"/>
                  </a:cubicBezTo>
                  <a:lnTo>
                    <a:pt x="29" y="65"/>
                  </a:lnTo>
                  <a:close/>
                  <a:moveTo>
                    <a:pt x="9" y="65"/>
                  </a:moveTo>
                  <a:cubicBezTo>
                    <a:pt x="9" y="64"/>
                    <a:pt x="9" y="64"/>
                    <a:pt x="9" y="64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0" y="65"/>
                    <a:pt x="0" y="65"/>
                  </a:cubicBezTo>
                  <a:lnTo>
                    <a:pt x="9" y="65"/>
                  </a:lnTo>
                  <a:close/>
                  <a:moveTo>
                    <a:pt x="33" y="17"/>
                  </a:moveTo>
                  <a:cubicBezTo>
                    <a:pt x="33" y="19"/>
                    <a:pt x="33" y="25"/>
                    <a:pt x="29" y="25"/>
                  </a:cubicBezTo>
                  <a:cubicBezTo>
                    <a:pt x="27" y="25"/>
                    <a:pt x="26" y="22"/>
                    <a:pt x="26" y="17"/>
                  </a:cubicBezTo>
                  <a:cubicBezTo>
                    <a:pt x="26" y="15"/>
                    <a:pt x="26" y="9"/>
                    <a:pt x="30" y="9"/>
                  </a:cubicBezTo>
                  <a:cubicBezTo>
                    <a:pt x="32" y="9"/>
                    <a:pt x="33" y="14"/>
                    <a:pt x="33" y="17"/>
                  </a:cubicBezTo>
                  <a:moveTo>
                    <a:pt x="13" y="7"/>
                  </a:moveTo>
                  <a:cubicBezTo>
                    <a:pt x="13" y="12"/>
                    <a:pt x="10" y="12"/>
                    <a:pt x="9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2"/>
                    <a:pt x="9" y="2"/>
                  </a:cubicBezTo>
                  <a:cubicBezTo>
                    <a:pt x="11" y="2"/>
                    <a:pt x="13" y="2"/>
                    <a:pt x="13" y="7"/>
                  </a:cubicBezTo>
                  <a:moveTo>
                    <a:pt x="15" y="19"/>
                  </a:moveTo>
                  <a:cubicBezTo>
                    <a:pt x="15" y="21"/>
                    <a:pt x="14" y="23"/>
                    <a:pt x="12" y="24"/>
                  </a:cubicBezTo>
                  <a:cubicBezTo>
                    <a:pt x="11" y="24"/>
                    <a:pt x="10" y="25"/>
                    <a:pt x="9" y="25"/>
                  </a:cubicBezTo>
                  <a:cubicBezTo>
                    <a:pt x="8" y="25"/>
                    <a:pt x="7" y="25"/>
                    <a:pt x="7" y="2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1" y="14"/>
                    <a:pt x="15" y="14"/>
                    <a:pt x="15" y="19"/>
                  </a:cubicBezTo>
                  <a:moveTo>
                    <a:pt x="41" y="53"/>
                  </a:moveTo>
                  <a:cubicBezTo>
                    <a:pt x="41" y="55"/>
                    <a:pt x="41" y="57"/>
                    <a:pt x="38" y="57"/>
                  </a:cubicBezTo>
                  <a:cubicBezTo>
                    <a:pt x="36" y="57"/>
                    <a:pt x="36" y="54"/>
                    <a:pt x="36" y="52"/>
                  </a:cubicBezTo>
                  <a:cubicBezTo>
                    <a:pt x="36" y="50"/>
                    <a:pt x="36" y="48"/>
                    <a:pt x="38" y="48"/>
                  </a:cubicBezTo>
                  <a:cubicBezTo>
                    <a:pt x="41" y="48"/>
                    <a:pt x="41" y="51"/>
                    <a:pt x="41" y="53"/>
                  </a:cubicBezTo>
                  <a:moveTo>
                    <a:pt x="44" y="67"/>
                  </a:moveTo>
                  <a:cubicBezTo>
                    <a:pt x="44" y="69"/>
                    <a:pt x="41" y="70"/>
                    <a:pt x="38" y="70"/>
                  </a:cubicBezTo>
                  <a:cubicBezTo>
                    <a:pt x="36" y="70"/>
                    <a:pt x="34" y="69"/>
                    <a:pt x="34" y="67"/>
                  </a:cubicBezTo>
                  <a:cubicBezTo>
                    <a:pt x="34" y="66"/>
                    <a:pt x="35" y="65"/>
                    <a:pt x="36" y="65"/>
                  </a:cubicBezTo>
                  <a:cubicBezTo>
                    <a:pt x="40" y="65"/>
                    <a:pt x="41" y="65"/>
                    <a:pt x="42" y="65"/>
                  </a:cubicBezTo>
                  <a:cubicBezTo>
                    <a:pt x="43" y="65"/>
                    <a:pt x="44" y="66"/>
                    <a:pt x="44" y="67"/>
                  </a:cubicBezTo>
                </a:path>
              </a:pathLst>
            </a:custGeom>
            <a:solidFill>
              <a:srgbClr val="1133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417768" y="9975361"/>
              <a:ext cx="188913" cy="215900"/>
            </a:xfrm>
            <a:custGeom>
              <a:avLst/>
              <a:gdLst>
                <a:gd name="T0" fmla="*/ 50 w 59"/>
                <a:gd name="T1" fmla="*/ 56 h 68"/>
                <a:gd name="T2" fmla="*/ 55 w 59"/>
                <a:gd name="T3" fmla="*/ 56 h 68"/>
                <a:gd name="T4" fmla="*/ 43 w 59"/>
                <a:gd name="T5" fmla="*/ 0 h 68"/>
                <a:gd name="T6" fmla="*/ 43 w 59"/>
                <a:gd name="T7" fmla="*/ 5 h 68"/>
                <a:gd name="T8" fmla="*/ 48 w 59"/>
                <a:gd name="T9" fmla="*/ 28 h 68"/>
                <a:gd name="T10" fmla="*/ 45 w 59"/>
                <a:gd name="T11" fmla="*/ 26 h 68"/>
                <a:gd name="T12" fmla="*/ 45 w 59"/>
                <a:gd name="T13" fmla="*/ 10 h 68"/>
                <a:gd name="T14" fmla="*/ 40 w 59"/>
                <a:gd name="T15" fmla="*/ 12 h 68"/>
                <a:gd name="T16" fmla="*/ 42 w 59"/>
                <a:gd name="T17" fmla="*/ 26 h 68"/>
                <a:gd name="T18" fmla="*/ 40 w 59"/>
                <a:gd name="T19" fmla="*/ 28 h 68"/>
                <a:gd name="T20" fmla="*/ 38 w 59"/>
                <a:gd name="T21" fmla="*/ 12 h 68"/>
                <a:gd name="T22" fmla="*/ 32 w 59"/>
                <a:gd name="T23" fmla="*/ 13 h 68"/>
                <a:gd name="T24" fmla="*/ 31 w 59"/>
                <a:gd name="T25" fmla="*/ 10 h 68"/>
                <a:gd name="T26" fmla="*/ 26 w 59"/>
                <a:gd name="T27" fmla="*/ 12 h 68"/>
                <a:gd name="T28" fmla="*/ 29 w 59"/>
                <a:gd name="T29" fmla="*/ 26 h 68"/>
                <a:gd name="T30" fmla="*/ 26 w 59"/>
                <a:gd name="T31" fmla="*/ 28 h 68"/>
                <a:gd name="T32" fmla="*/ 35 w 59"/>
                <a:gd name="T33" fmla="*/ 27 h 68"/>
                <a:gd name="T34" fmla="*/ 32 w 59"/>
                <a:gd name="T35" fmla="*/ 16 h 68"/>
                <a:gd name="T36" fmla="*/ 36 w 59"/>
                <a:gd name="T37" fmla="*/ 14 h 68"/>
                <a:gd name="T38" fmla="*/ 24 w 59"/>
                <a:gd name="T39" fmla="*/ 28 h 68"/>
                <a:gd name="T40" fmla="*/ 22 w 59"/>
                <a:gd name="T41" fmla="*/ 26 h 68"/>
                <a:gd name="T42" fmla="*/ 17 w 59"/>
                <a:gd name="T43" fmla="*/ 10 h 68"/>
                <a:gd name="T44" fmla="*/ 12 w 59"/>
                <a:gd name="T45" fmla="*/ 0 h 68"/>
                <a:gd name="T46" fmla="*/ 7 w 59"/>
                <a:gd name="T47" fmla="*/ 1 h 68"/>
                <a:gd name="T48" fmla="*/ 9 w 59"/>
                <a:gd name="T49" fmla="*/ 3 h 68"/>
                <a:gd name="T50" fmla="*/ 6 w 59"/>
                <a:gd name="T51" fmla="*/ 27 h 68"/>
                <a:gd name="T52" fmla="*/ 14 w 59"/>
                <a:gd name="T53" fmla="*/ 28 h 68"/>
                <a:gd name="T54" fmla="*/ 12 w 59"/>
                <a:gd name="T55" fmla="*/ 26 h 68"/>
                <a:gd name="T56" fmla="*/ 16 w 59"/>
                <a:gd name="T57" fmla="*/ 12 h 68"/>
                <a:gd name="T58" fmla="*/ 18 w 59"/>
                <a:gd name="T59" fmla="*/ 26 h 68"/>
                <a:gd name="T60" fmla="*/ 16 w 59"/>
                <a:gd name="T61" fmla="*/ 28 h 68"/>
                <a:gd name="T62" fmla="*/ 43 w 59"/>
                <a:gd name="T63" fmla="*/ 67 h 68"/>
                <a:gd name="T64" fmla="*/ 41 w 59"/>
                <a:gd name="T65" fmla="*/ 65 h 68"/>
                <a:gd name="T66" fmla="*/ 37 w 59"/>
                <a:gd name="T67" fmla="*/ 49 h 68"/>
                <a:gd name="T68" fmla="*/ 32 w 59"/>
                <a:gd name="T69" fmla="*/ 39 h 68"/>
                <a:gd name="T70" fmla="*/ 26 w 59"/>
                <a:gd name="T71" fmla="*/ 40 h 68"/>
                <a:gd name="T72" fmla="*/ 28 w 59"/>
                <a:gd name="T73" fmla="*/ 42 h 68"/>
                <a:gd name="T74" fmla="*/ 26 w 59"/>
                <a:gd name="T75" fmla="*/ 66 h 68"/>
                <a:gd name="T76" fmla="*/ 34 w 59"/>
                <a:gd name="T77" fmla="*/ 67 h 68"/>
                <a:gd name="T78" fmla="*/ 32 w 59"/>
                <a:gd name="T79" fmla="*/ 65 h 68"/>
                <a:gd name="T80" fmla="*/ 35 w 59"/>
                <a:gd name="T81" fmla="*/ 51 h 68"/>
                <a:gd name="T82" fmla="*/ 37 w 59"/>
                <a:gd name="T83" fmla="*/ 65 h 68"/>
                <a:gd name="T84" fmla="*/ 36 w 59"/>
                <a:gd name="T85" fmla="*/ 67 h 68"/>
                <a:gd name="T86" fmla="*/ 23 w 59"/>
                <a:gd name="T87" fmla="*/ 67 h 68"/>
                <a:gd name="T88" fmla="*/ 21 w 59"/>
                <a:gd name="T89" fmla="*/ 65 h 68"/>
                <a:gd name="T90" fmla="*/ 20 w 59"/>
                <a:gd name="T91" fmla="*/ 39 h 68"/>
                <a:gd name="T92" fmla="*/ 16 w 59"/>
                <a:gd name="T93" fmla="*/ 42 h 68"/>
                <a:gd name="T94" fmla="*/ 18 w 59"/>
                <a:gd name="T95" fmla="*/ 65 h 68"/>
                <a:gd name="T96" fmla="*/ 15 w 59"/>
                <a:gd name="T97" fmla="*/ 67 h 68"/>
                <a:gd name="T98" fmla="*/ 59 w 59"/>
                <a:gd name="T99" fmla="*/ 58 h 68"/>
                <a:gd name="T100" fmla="*/ 46 w 59"/>
                <a:gd name="T101" fmla="*/ 58 h 68"/>
                <a:gd name="T102" fmla="*/ 59 w 59"/>
                <a:gd name="T103" fmla="*/ 63 h 68"/>
                <a:gd name="T104" fmla="*/ 54 w 59"/>
                <a:gd name="T105" fmla="*/ 65 h 68"/>
                <a:gd name="T106" fmla="*/ 59 w 59"/>
                <a:gd name="T107" fmla="*/ 58 h 68"/>
                <a:gd name="T108" fmla="*/ 7 w 59"/>
                <a:gd name="T109" fmla="*/ 48 h 68"/>
                <a:gd name="T110" fmla="*/ 7 w 59"/>
                <a:gd name="T111" fmla="*/ 68 h 68"/>
                <a:gd name="T112" fmla="*/ 12 w 59"/>
                <a:gd name="T113" fmla="*/ 62 h 68"/>
                <a:gd name="T114" fmla="*/ 4 w 59"/>
                <a:gd name="T115" fmla="*/ 58 h 68"/>
                <a:gd name="T116" fmla="*/ 9 w 59"/>
                <a:gd name="T117" fmla="*/ 56 h 68"/>
                <a:gd name="T118" fmla="*/ 7 w 59"/>
                <a:gd name="T119" fmla="*/ 5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9" h="68">
                  <a:moveTo>
                    <a:pt x="55" y="56"/>
                  </a:moveTo>
                  <a:cubicBezTo>
                    <a:pt x="50" y="56"/>
                    <a:pt x="50" y="56"/>
                    <a:pt x="50" y="56"/>
                  </a:cubicBezTo>
                  <a:cubicBezTo>
                    <a:pt x="50" y="54"/>
                    <a:pt x="50" y="50"/>
                    <a:pt x="53" y="50"/>
                  </a:cubicBezTo>
                  <a:cubicBezTo>
                    <a:pt x="55" y="50"/>
                    <a:pt x="55" y="54"/>
                    <a:pt x="55" y="56"/>
                  </a:cubicBezTo>
                  <a:moveTo>
                    <a:pt x="46" y="3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42" y="0"/>
                    <a:pt x="41" y="1"/>
                    <a:pt x="41" y="3"/>
                  </a:cubicBezTo>
                  <a:cubicBezTo>
                    <a:pt x="41" y="4"/>
                    <a:pt x="42" y="5"/>
                    <a:pt x="43" y="5"/>
                  </a:cubicBezTo>
                  <a:cubicBezTo>
                    <a:pt x="45" y="5"/>
                    <a:pt x="46" y="4"/>
                    <a:pt x="46" y="3"/>
                  </a:cubicBezTo>
                  <a:moveTo>
                    <a:pt x="48" y="28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lnTo>
                    <a:pt x="48" y="28"/>
                  </a:lnTo>
                  <a:close/>
                  <a:moveTo>
                    <a:pt x="38" y="12"/>
                  </a:moveTo>
                  <a:cubicBezTo>
                    <a:pt x="38" y="10"/>
                    <a:pt x="37" y="10"/>
                    <a:pt x="36" y="10"/>
                  </a:cubicBezTo>
                  <a:cubicBezTo>
                    <a:pt x="34" y="10"/>
                    <a:pt x="33" y="11"/>
                    <a:pt x="32" y="13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3" y="14"/>
                    <a:pt x="34" y="13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2"/>
                  </a:cubicBezTo>
                  <a:moveTo>
                    <a:pt x="24" y="28"/>
                  </a:moveTo>
                  <a:cubicBezTo>
                    <a:pt x="24" y="27"/>
                    <a:pt x="24" y="27"/>
                    <a:pt x="24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2"/>
                    <a:pt x="20" y="10"/>
                    <a:pt x="17" y="10"/>
                  </a:cubicBezTo>
                  <a:cubicBezTo>
                    <a:pt x="15" y="10"/>
                    <a:pt x="14" y="11"/>
                    <a:pt x="12" y="1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3"/>
                    <a:pt x="14" y="12"/>
                    <a:pt x="16" y="12"/>
                  </a:cubicBezTo>
                  <a:cubicBezTo>
                    <a:pt x="18" y="12"/>
                    <a:pt x="18" y="15"/>
                    <a:pt x="18" y="1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8"/>
                    <a:pt x="16" y="28"/>
                    <a:pt x="16" y="28"/>
                  </a:cubicBezTo>
                  <a:lnTo>
                    <a:pt x="24" y="28"/>
                  </a:lnTo>
                  <a:close/>
                  <a:moveTo>
                    <a:pt x="43" y="67"/>
                  </a:moveTo>
                  <a:cubicBezTo>
                    <a:pt x="43" y="66"/>
                    <a:pt x="43" y="66"/>
                    <a:pt x="43" y="66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0"/>
                    <a:pt x="40" y="49"/>
                    <a:pt x="37" y="49"/>
                  </a:cubicBezTo>
                  <a:cubicBezTo>
                    <a:pt x="35" y="49"/>
                    <a:pt x="33" y="50"/>
                    <a:pt x="32" y="51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2" y="65"/>
                    <a:pt x="32" y="65"/>
                    <a:pt x="32" y="65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3" y="52"/>
                    <a:pt x="34" y="51"/>
                    <a:pt x="35" y="51"/>
                  </a:cubicBezTo>
                  <a:cubicBezTo>
                    <a:pt x="37" y="51"/>
                    <a:pt x="37" y="53"/>
                    <a:pt x="37" y="5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7"/>
                    <a:pt x="36" y="67"/>
                    <a:pt x="36" y="67"/>
                  </a:cubicBezTo>
                  <a:lnTo>
                    <a:pt x="43" y="67"/>
                  </a:lnTo>
                  <a:close/>
                  <a:moveTo>
                    <a:pt x="23" y="67"/>
                  </a:moveTo>
                  <a:cubicBezTo>
                    <a:pt x="23" y="66"/>
                    <a:pt x="23" y="66"/>
                    <a:pt x="23" y="66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5" y="67"/>
                    <a:pt x="15" y="67"/>
                    <a:pt x="15" y="67"/>
                  </a:cubicBezTo>
                  <a:lnTo>
                    <a:pt x="23" y="67"/>
                  </a:lnTo>
                  <a:close/>
                  <a:moveTo>
                    <a:pt x="59" y="58"/>
                  </a:moveTo>
                  <a:cubicBezTo>
                    <a:pt x="59" y="53"/>
                    <a:pt x="58" y="48"/>
                    <a:pt x="53" y="48"/>
                  </a:cubicBezTo>
                  <a:cubicBezTo>
                    <a:pt x="47" y="48"/>
                    <a:pt x="46" y="54"/>
                    <a:pt x="46" y="58"/>
                  </a:cubicBezTo>
                  <a:cubicBezTo>
                    <a:pt x="46" y="64"/>
                    <a:pt x="48" y="68"/>
                    <a:pt x="53" y="68"/>
                  </a:cubicBezTo>
                  <a:cubicBezTo>
                    <a:pt x="56" y="68"/>
                    <a:pt x="58" y="66"/>
                    <a:pt x="59" y="63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57" y="64"/>
                    <a:pt x="56" y="65"/>
                    <a:pt x="54" y="65"/>
                  </a:cubicBezTo>
                  <a:cubicBezTo>
                    <a:pt x="50" y="65"/>
                    <a:pt x="50" y="61"/>
                    <a:pt x="50" y="58"/>
                  </a:cubicBezTo>
                  <a:lnTo>
                    <a:pt x="59" y="58"/>
                  </a:lnTo>
                  <a:close/>
                  <a:moveTo>
                    <a:pt x="13" y="58"/>
                  </a:moveTo>
                  <a:cubicBezTo>
                    <a:pt x="13" y="53"/>
                    <a:pt x="12" y="48"/>
                    <a:pt x="7" y="48"/>
                  </a:cubicBezTo>
                  <a:cubicBezTo>
                    <a:pt x="1" y="48"/>
                    <a:pt x="0" y="54"/>
                    <a:pt x="0" y="58"/>
                  </a:cubicBezTo>
                  <a:cubicBezTo>
                    <a:pt x="0" y="64"/>
                    <a:pt x="2" y="68"/>
                    <a:pt x="7" y="68"/>
                  </a:cubicBezTo>
                  <a:cubicBezTo>
                    <a:pt x="10" y="68"/>
                    <a:pt x="12" y="66"/>
                    <a:pt x="13" y="6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4"/>
                    <a:pt x="10" y="65"/>
                    <a:pt x="8" y="65"/>
                  </a:cubicBezTo>
                  <a:cubicBezTo>
                    <a:pt x="4" y="65"/>
                    <a:pt x="4" y="61"/>
                    <a:pt x="4" y="58"/>
                  </a:cubicBezTo>
                  <a:lnTo>
                    <a:pt x="13" y="58"/>
                  </a:lnTo>
                  <a:close/>
                  <a:moveTo>
                    <a:pt x="9" y="56"/>
                  </a:moveTo>
                  <a:cubicBezTo>
                    <a:pt x="4" y="56"/>
                    <a:pt x="4" y="56"/>
                    <a:pt x="4" y="56"/>
                  </a:cubicBezTo>
                  <a:cubicBezTo>
                    <a:pt x="4" y="54"/>
                    <a:pt x="4" y="50"/>
                    <a:pt x="7" y="50"/>
                  </a:cubicBezTo>
                  <a:cubicBezTo>
                    <a:pt x="9" y="50"/>
                    <a:pt x="9" y="54"/>
                    <a:pt x="9" y="56"/>
                  </a:cubicBezTo>
                </a:path>
              </a:pathLst>
            </a:custGeom>
            <a:solidFill>
              <a:srgbClr val="1133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578106" y="10003936"/>
              <a:ext cx="209550" cy="184150"/>
            </a:xfrm>
            <a:custGeom>
              <a:avLst/>
              <a:gdLst>
                <a:gd name="T0" fmla="*/ 24 w 66"/>
                <a:gd name="T1" fmla="*/ 7 h 58"/>
                <a:gd name="T2" fmla="*/ 66 w 66"/>
                <a:gd name="T3" fmla="*/ 3 h 58"/>
                <a:gd name="T4" fmla="*/ 60 w 66"/>
                <a:gd name="T5" fmla="*/ 1 h 58"/>
                <a:gd name="T6" fmla="*/ 54 w 66"/>
                <a:gd name="T7" fmla="*/ 3 h 58"/>
                <a:gd name="T8" fmla="*/ 54 w 66"/>
                <a:gd name="T9" fmla="*/ 18 h 58"/>
                <a:gd name="T10" fmla="*/ 62 w 66"/>
                <a:gd name="T11" fmla="*/ 18 h 58"/>
                <a:gd name="T12" fmla="*/ 62 w 66"/>
                <a:gd name="T13" fmla="*/ 4 h 58"/>
                <a:gd name="T14" fmla="*/ 35 w 66"/>
                <a:gd name="T15" fmla="*/ 3 h 58"/>
                <a:gd name="T16" fmla="*/ 27 w 66"/>
                <a:gd name="T17" fmla="*/ 0 h 58"/>
                <a:gd name="T18" fmla="*/ 20 w 66"/>
                <a:gd name="T19" fmla="*/ 16 h 58"/>
                <a:gd name="T20" fmla="*/ 26 w 66"/>
                <a:gd name="T21" fmla="*/ 26 h 58"/>
                <a:gd name="T22" fmla="*/ 25 w 66"/>
                <a:gd name="T23" fmla="*/ 15 h 58"/>
                <a:gd name="T24" fmla="*/ 27 w 66"/>
                <a:gd name="T25" fmla="*/ 13 h 58"/>
                <a:gd name="T26" fmla="*/ 35 w 66"/>
                <a:gd name="T27" fmla="*/ 3 h 58"/>
                <a:gd name="T28" fmla="*/ 16 w 66"/>
                <a:gd name="T29" fmla="*/ 17 h 58"/>
                <a:gd name="T30" fmla="*/ 6 w 66"/>
                <a:gd name="T31" fmla="*/ 3 h 58"/>
                <a:gd name="T32" fmla="*/ 0 w 66"/>
                <a:gd name="T33" fmla="*/ 2 h 58"/>
                <a:gd name="T34" fmla="*/ 2 w 66"/>
                <a:gd name="T35" fmla="*/ 17 h 58"/>
                <a:gd name="T36" fmla="*/ 8 w 66"/>
                <a:gd name="T37" fmla="*/ 19 h 58"/>
                <a:gd name="T38" fmla="*/ 6 w 66"/>
                <a:gd name="T39" fmla="*/ 5 h 58"/>
                <a:gd name="T40" fmla="*/ 12 w 66"/>
                <a:gd name="T41" fmla="*/ 17 h 58"/>
                <a:gd name="T42" fmla="*/ 18 w 66"/>
                <a:gd name="T43" fmla="*/ 19 h 58"/>
                <a:gd name="T44" fmla="*/ 48 w 66"/>
                <a:gd name="T45" fmla="*/ 56 h 58"/>
                <a:gd name="T46" fmla="*/ 38 w 66"/>
                <a:gd name="T47" fmla="*/ 42 h 58"/>
                <a:gd name="T48" fmla="*/ 28 w 66"/>
                <a:gd name="T49" fmla="*/ 39 h 58"/>
                <a:gd name="T50" fmla="*/ 23 w 66"/>
                <a:gd name="T51" fmla="*/ 42 h 58"/>
                <a:gd name="T52" fmla="*/ 23 w 66"/>
                <a:gd name="T53" fmla="*/ 57 h 58"/>
                <a:gd name="T54" fmla="*/ 30 w 66"/>
                <a:gd name="T55" fmla="*/ 57 h 58"/>
                <a:gd name="T56" fmla="*/ 32 w 66"/>
                <a:gd name="T57" fmla="*/ 42 h 58"/>
                <a:gd name="T58" fmla="*/ 32 w 66"/>
                <a:gd name="T59" fmla="*/ 57 h 58"/>
                <a:gd name="T60" fmla="*/ 40 w 66"/>
                <a:gd name="T61" fmla="*/ 57 h 58"/>
                <a:gd name="T62" fmla="*/ 42 w 66"/>
                <a:gd name="T63" fmla="*/ 42 h 58"/>
                <a:gd name="T64" fmla="*/ 42 w 66"/>
                <a:gd name="T65" fmla="*/ 57 h 58"/>
                <a:gd name="T66" fmla="*/ 18 w 66"/>
                <a:gd name="T67" fmla="*/ 33 h 58"/>
                <a:gd name="T68" fmla="*/ 16 w 66"/>
                <a:gd name="T69" fmla="*/ 35 h 58"/>
                <a:gd name="T70" fmla="*/ 20 w 66"/>
                <a:gd name="T71" fmla="*/ 57 h 58"/>
                <a:gd name="T72" fmla="*/ 17 w 66"/>
                <a:gd name="T73" fmla="*/ 40 h 58"/>
                <a:gd name="T74" fmla="*/ 14 w 66"/>
                <a:gd name="T75" fmla="*/ 42 h 58"/>
                <a:gd name="T76" fmla="*/ 12 w 66"/>
                <a:gd name="T77" fmla="*/ 58 h 58"/>
                <a:gd name="T78" fmla="*/ 27 w 66"/>
                <a:gd name="T79" fmla="*/ 24 h 58"/>
                <a:gd name="T80" fmla="*/ 31 w 66"/>
                <a:gd name="T81" fmla="*/ 19 h 58"/>
                <a:gd name="T82" fmla="*/ 44 w 66"/>
                <a:gd name="T83" fmla="*/ 0 h 58"/>
                <a:gd name="T84" fmla="*/ 51 w 66"/>
                <a:gd name="T85" fmla="*/ 15 h 58"/>
                <a:gd name="T86" fmla="*/ 41 w 66"/>
                <a:gd name="T87" fmla="*/ 10 h 58"/>
                <a:gd name="T88" fmla="*/ 41 w 66"/>
                <a:gd name="T89" fmla="*/ 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58">
                  <a:moveTo>
                    <a:pt x="30" y="7"/>
                  </a:moveTo>
                  <a:cubicBezTo>
                    <a:pt x="30" y="9"/>
                    <a:pt x="29" y="11"/>
                    <a:pt x="27" y="11"/>
                  </a:cubicBezTo>
                  <a:cubicBezTo>
                    <a:pt x="25" y="11"/>
                    <a:pt x="24" y="9"/>
                    <a:pt x="24" y="7"/>
                  </a:cubicBezTo>
                  <a:cubicBezTo>
                    <a:pt x="24" y="5"/>
                    <a:pt x="25" y="2"/>
                    <a:pt x="27" y="2"/>
                  </a:cubicBezTo>
                  <a:cubicBezTo>
                    <a:pt x="29" y="2"/>
                    <a:pt x="30" y="5"/>
                    <a:pt x="30" y="7"/>
                  </a:cubicBezTo>
                  <a:moveTo>
                    <a:pt x="66" y="3"/>
                  </a:moveTo>
                  <a:cubicBezTo>
                    <a:pt x="66" y="1"/>
                    <a:pt x="65" y="1"/>
                    <a:pt x="63" y="1"/>
                  </a:cubicBezTo>
                  <a:cubicBezTo>
                    <a:pt x="62" y="1"/>
                    <a:pt x="61" y="2"/>
                    <a:pt x="60" y="4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7"/>
                    <a:pt x="61" y="5"/>
                    <a:pt x="62" y="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5" y="5"/>
                    <a:pt x="66" y="4"/>
                    <a:pt x="66" y="3"/>
                  </a:cubicBezTo>
                  <a:moveTo>
                    <a:pt x="35" y="3"/>
                  </a:moveTo>
                  <a:cubicBezTo>
                    <a:pt x="35" y="1"/>
                    <a:pt x="35" y="1"/>
                    <a:pt x="35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0" y="1"/>
                    <a:pt x="28" y="0"/>
                    <a:pt x="27" y="0"/>
                  </a:cubicBezTo>
                  <a:cubicBezTo>
                    <a:pt x="23" y="0"/>
                    <a:pt x="21" y="3"/>
                    <a:pt x="21" y="7"/>
                  </a:cubicBezTo>
                  <a:cubicBezTo>
                    <a:pt x="21" y="10"/>
                    <a:pt x="22" y="11"/>
                    <a:pt x="24" y="12"/>
                  </a:cubicBezTo>
                  <a:cubicBezTo>
                    <a:pt x="22" y="13"/>
                    <a:pt x="20" y="14"/>
                    <a:pt x="20" y="16"/>
                  </a:cubicBezTo>
                  <a:cubicBezTo>
                    <a:pt x="20" y="17"/>
                    <a:pt x="21" y="18"/>
                    <a:pt x="22" y="18"/>
                  </a:cubicBezTo>
                  <a:cubicBezTo>
                    <a:pt x="21" y="19"/>
                    <a:pt x="19" y="20"/>
                    <a:pt x="19" y="22"/>
                  </a:cubicBezTo>
                  <a:cubicBezTo>
                    <a:pt x="19" y="25"/>
                    <a:pt x="23" y="26"/>
                    <a:pt x="26" y="26"/>
                  </a:cubicBezTo>
                  <a:cubicBezTo>
                    <a:pt x="32" y="26"/>
                    <a:pt x="35" y="23"/>
                    <a:pt x="35" y="20"/>
                  </a:cubicBezTo>
                  <a:cubicBezTo>
                    <a:pt x="35" y="16"/>
                    <a:pt x="33" y="15"/>
                    <a:pt x="30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4" y="15"/>
                    <a:pt x="24" y="14"/>
                  </a:cubicBezTo>
                  <a:cubicBezTo>
                    <a:pt x="24" y="14"/>
                    <a:pt x="24" y="13"/>
                    <a:pt x="25" y="13"/>
                  </a:cubicBezTo>
                  <a:cubicBezTo>
                    <a:pt x="26" y="13"/>
                    <a:pt x="27" y="13"/>
                    <a:pt x="27" y="13"/>
                  </a:cubicBezTo>
                  <a:cubicBezTo>
                    <a:pt x="30" y="13"/>
                    <a:pt x="34" y="11"/>
                    <a:pt x="34" y="7"/>
                  </a:cubicBezTo>
                  <a:cubicBezTo>
                    <a:pt x="34" y="5"/>
                    <a:pt x="33" y="4"/>
                    <a:pt x="32" y="3"/>
                  </a:cubicBezTo>
                  <a:lnTo>
                    <a:pt x="35" y="3"/>
                  </a:lnTo>
                  <a:close/>
                  <a:moveTo>
                    <a:pt x="18" y="19"/>
                  </a:moveTo>
                  <a:cubicBezTo>
                    <a:pt x="18" y="18"/>
                    <a:pt x="18" y="18"/>
                    <a:pt x="18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"/>
                    <a:pt x="14" y="1"/>
                    <a:pt x="11" y="1"/>
                  </a:cubicBezTo>
                  <a:cubicBezTo>
                    <a:pt x="9" y="1"/>
                    <a:pt x="7" y="2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4"/>
                    <a:pt x="8" y="3"/>
                    <a:pt x="10" y="3"/>
                  </a:cubicBezTo>
                  <a:cubicBezTo>
                    <a:pt x="12" y="3"/>
                    <a:pt x="12" y="5"/>
                    <a:pt x="12" y="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lnTo>
                    <a:pt x="18" y="19"/>
                  </a:lnTo>
                  <a:close/>
                  <a:moveTo>
                    <a:pt x="50" y="58"/>
                  </a:moveTo>
                  <a:cubicBezTo>
                    <a:pt x="50" y="57"/>
                    <a:pt x="50" y="57"/>
                    <a:pt x="50" y="57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8" y="41"/>
                    <a:pt x="46" y="40"/>
                    <a:pt x="43" y="40"/>
                  </a:cubicBezTo>
                  <a:cubicBezTo>
                    <a:pt x="41" y="40"/>
                    <a:pt x="39" y="41"/>
                    <a:pt x="38" y="42"/>
                  </a:cubicBezTo>
                  <a:cubicBezTo>
                    <a:pt x="37" y="40"/>
                    <a:pt x="35" y="40"/>
                    <a:pt x="34" y="40"/>
                  </a:cubicBezTo>
                  <a:cubicBezTo>
                    <a:pt x="32" y="40"/>
                    <a:pt x="30" y="40"/>
                    <a:pt x="28" y="42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3"/>
                    <a:pt x="30" y="42"/>
                    <a:pt x="32" y="42"/>
                  </a:cubicBezTo>
                  <a:cubicBezTo>
                    <a:pt x="34" y="42"/>
                    <a:pt x="35" y="44"/>
                    <a:pt x="35" y="45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9" y="43"/>
                    <a:pt x="40" y="42"/>
                    <a:pt x="42" y="42"/>
                  </a:cubicBezTo>
                  <a:cubicBezTo>
                    <a:pt x="44" y="42"/>
                    <a:pt x="44" y="44"/>
                    <a:pt x="44" y="45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2" y="58"/>
                    <a:pt x="42" y="58"/>
                    <a:pt x="42" y="58"/>
                  </a:cubicBezTo>
                  <a:lnTo>
                    <a:pt x="50" y="58"/>
                  </a:lnTo>
                  <a:close/>
                  <a:moveTo>
                    <a:pt x="18" y="33"/>
                  </a:moveTo>
                  <a:cubicBezTo>
                    <a:pt x="18" y="31"/>
                    <a:pt x="17" y="30"/>
                    <a:pt x="16" y="30"/>
                  </a:cubicBezTo>
                  <a:cubicBezTo>
                    <a:pt x="14" y="30"/>
                    <a:pt x="13" y="31"/>
                    <a:pt x="13" y="33"/>
                  </a:cubicBezTo>
                  <a:cubicBezTo>
                    <a:pt x="13" y="34"/>
                    <a:pt x="14" y="35"/>
                    <a:pt x="16" y="35"/>
                  </a:cubicBezTo>
                  <a:cubicBezTo>
                    <a:pt x="17" y="35"/>
                    <a:pt x="18" y="34"/>
                    <a:pt x="18" y="33"/>
                  </a:cubicBezTo>
                  <a:moveTo>
                    <a:pt x="20" y="58"/>
                  </a:moveTo>
                  <a:cubicBezTo>
                    <a:pt x="20" y="57"/>
                    <a:pt x="20" y="57"/>
                    <a:pt x="20" y="57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8"/>
                    <a:pt x="12" y="58"/>
                    <a:pt x="12" y="58"/>
                  </a:cubicBezTo>
                  <a:lnTo>
                    <a:pt x="20" y="58"/>
                  </a:lnTo>
                  <a:close/>
                  <a:moveTo>
                    <a:pt x="32" y="21"/>
                  </a:moveTo>
                  <a:cubicBezTo>
                    <a:pt x="32" y="23"/>
                    <a:pt x="30" y="24"/>
                    <a:pt x="27" y="24"/>
                  </a:cubicBezTo>
                  <a:cubicBezTo>
                    <a:pt x="25" y="24"/>
                    <a:pt x="23" y="23"/>
                    <a:pt x="23" y="22"/>
                  </a:cubicBezTo>
                  <a:cubicBezTo>
                    <a:pt x="23" y="20"/>
                    <a:pt x="24" y="19"/>
                    <a:pt x="24" y="19"/>
                  </a:cubicBezTo>
                  <a:cubicBezTo>
                    <a:pt x="28" y="19"/>
                    <a:pt x="30" y="19"/>
                    <a:pt x="31" y="19"/>
                  </a:cubicBezTo>
                  <a:cubicBezTo>
                    <a:pt x="32" y="19"/>
                    <a:pt x="32" y="20"/>
                    <a:pt x="32" y="21"/>
                  </a:cubicBezTo>
                  <a:moveTo>
                    <a:pt x="51" y="10"/>
                  </a:moveTo>
                  <a:cubicBezTo>
                    <a:pt x="51" y="5"/>
                    <a:pt x="50" y="0"/>
                    <a:pt x="44" y="0"/>
                  </a:cubicBezTo>
                  <a:cubicBezTo>
                    <a:pt x="39" y="0"/>
                    <a:pt x="37" y="6"/>
                    <a:pt x="37" y="10"/>
                  </a:cubicBezTo>
                  <a:cubicBezTo>
                    <a:pt x="37" y="16"/>
                    <a:pt x="40" y="20"/>
                    <a:pt x="44" y="20"/>
                  </a:cubicBezTo>
                  <a:cubicBezTo>
                    <a:pt x="48" y="20"/>
                    <a:pt x="49" y="18"/>
                    <a:pt x="51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8" y="16"/>
                    <a:pt x="47" y="17"/>
                    <a:pt x="46" y="17"/>
                  </a:cubicBezTo>
                  <a:cubicBezTo>
                    <a:pt x="42" y="17"/>
                    <a:pt x="41" y="13"/>
                    <a:pt x="41" y="10"/>
                  </a:cubicBezTo>
                  <a:lnTo>
                    <a:pt x="51" y="10"/>
                  </a:lnTo>
                  <a:close/>
                  <a:moveTo>
                    <a:pt x="47" y="8"/>
                  </a:moveTo>
                  <a:cubicBezTo>
                    <a:pt x="41" y="8"/>
                    <a:pt x="41" y="8"/>
                    <a:pt x="41" y="8"/>
                  </a:cubicBezTo>
                  <a:cubicBezTo>
                    <a:pt x="41" y="6"/>
                    <a:pt x="42" y="2"/>
                    <a:pt x="44" y="2"/>
                  </a:cubicBezTo>
                  <a:cubicBezTo>
                    <a:pt x="47" y="2"/>
                    <a:pt x="47" y="6"/>
                    <a:pt x="47" y="8"/>
                  </a:cubicBezTo>
                </a:path>
              </a:pathLst>
            </a:custGeom>
            <a:solidFill>
              <a:srgbClr val="1133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3175" y="9605878"/>
              <a:ext cx="6872288" cy="0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1461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>
            <a:grpSpLocks noChangeAspect="1"/>
          </p:cNvGrpSpPr>
          <p:nvPr/>
        </p:nvGrpSpPr>
        <p:grpSpPr>
          <a:xfrm>
            <a:off x="-3274" y="1327674"/>
            <a:ext cx="7495785" cy="461665"/>
            <a:chOff x="-205766" y="2347473"/>
            <a:chExt cx="6246488" cy="384722"/>
          </a:xfrm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-205766" y="2359025"/>
              <a:ext cx="1221598" cy="261638"/>
            </a:xfrm>
            <a:custGeom>
              <a:avLst/>
              <a:gdLst>
                <a:gd name="T0" fmla="*/ 0 w 398"/>
                <a:gd name="T1" fmla="*/ 80 h 80"/>
                <a:gd name="T2" fmla="*/ 358 w 398"/>
                <a:gd name="T3" fmla="*/ 80 h 80"/>
                <a:gd name="T4" fmla="*/ 398 w 398"/>
                <a:gd name="T5" fmla="*/ 40 h 80"/>
                <a:gd name="T6" fmla="*/ 358 w 398"/>
                <a:gd name="T7" fmla="*/ 0 h 80"/>
                <a:gd name="T8" fmla="*/ 0 w 398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80">
                  <a:moveTo>
                    <a:pt x="0" y="80"/>
                  </a:moveTo>
                  <a:cubicBezTo>
                    <a:pt x="358" y="80"/>
                    <a:pt x="358" y="80"/>
                    <a:pt x="358" y="80"/>
                  </a:cubicBezTo>
                  <a:cubicBezTo>
                    <a:pt x="380" y="80"/>
                    <a:pt x="398" y="62"/>
                    <a:pt x="398" y="40"/>
                  </a:cubicBezTo>
                  <a:cubicBezTo>
                    <a:pt x="398" y="18"/>
                    <a:pt x="380" y="0"/>
                    <a:pt x="358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13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000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ja-JP" altLang="en-US" sz="1600" b="1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日　時</a:t>
              </a:r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1033038" y="2347473"/>
              <a:ext cx="5007684" cy="384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0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2019</a:t>
              </a:r>
              <a:r>
                <a:rPr lang="ja-JP" altLang="en-US" sz="20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年</a:t>
              </a:r>
              <a:r>
                <a:rPr lang="en-US" altLang="ja-JP" sz="2400" b="1" dirty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10</a:t>
              </a:r>
              <a:r>
                <a:rPr lang="ja-JP" altLang="en-US" sz="20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月</a:t>
              </a:r>
              <a:r>
                <a:rPr lang="en-US" altLang="ja-JP" sz="2400" b="1" dirty="0" smtClean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29</a:t>
              </a:r>
              <a:r>
                <a:rPr lang="ja-JP" altLang="en-US" sz="20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日</a:t>
              </a:r>
              <a:r>
                <a:rPr lang="en-US" altLang="ja-JP" sz="20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(</a:t>
              </a:r>
              <a:r>
                <a:rPr lang="ja-JP" altLang="en-US" sz="20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火</a:t>
              </a:r>
              <a:r>
                <a:rPr lang="en-US" altLang="ja-JP" sz="20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)</a:t>
              </a:r>
              <a:r>
                <a:rPr lang="en-US" altLang="ja-JP" sz="2000" b="1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18:50</a:t>
              </a:r>
              <a:r>
                <a:rPr lang="ja-JP" altLang="en-US" sz="2000" b="1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～</a:t>
              </a:r>
              <a:r>
                <a:rPr lang="en-US" altLang="ja-JP" sz="2000" b="1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20:20</a:t>
              </a:r>
              <a:endParaRPr kumimoji="1" lang="en-US" altLang="ja-JP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endParaRPr>
            </a:p>
          </p:txBody>
        </p:sp>
      </p:grpSp>
      <p:sp>
        <p:nvSpPr>
          <p:cNvPr id="7" name="Freeform 6"/>
          <p:cNvSpPr>
            <a:spLocks/>
          </p:cNvSpPr>
          <p:nvPr/>
        </p:nvSpPr>
        <p:spPr bwMode="auto">
          <a:xfrm>
            <a:off x="0" y="1830446"/>
            <a:ext cx="1465918" cy="303701"/>
          </a:xfrm>
          <a:custGeom>
            <a:avLst/>
            <a:gdLst>
              <a:gd name="T0" fmla="*/ 0 w 398"/>
              <a:gd name="T1" fmla="*/ 80 h 80"/>
              <a:gd name="T2" fmla="*/ 358 w 398"/>
              <a:gd name="T3" fmla="*/ 80 h 80"/>
              <a:gd name="T4" fmla="*/ 398 w 398"/>
              <a:gd name="T5" fmla="*/ 40 h 80"/>
              <a:gd name="T6" fmla="*/ 358 w 398"/>
              <a:gd name="T7" fmla="*/ 0 h 80"/>
              <a:gd name="T8" fmla="*/ 0 w 398"/>
              <a:gd name="T9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80">
                <a:moveTo>
                  <a:pt x="0" y="80"/>
                </a:moveTo>
                <a:cubicBezTo>
                  <a:pt x="358" y="80"/>
                  <a:pt x="358" y="80"/>
                  <a:pt x="358" y="80"/>
                </a:cubicBezTo>
                <a:cubicBezTo>
                  <a:pt x="380" y="80"/>
                  <a:pt x="398" y="62"/>
                  <a:pt x="398" y="40"/>
                </a:cubicBezTo>
                <a:cubicBezTo>
                  <a:pt x="398" y="18"/>
                  <a:pt x="380" y="0"/>
                  <a:pt x="358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4137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ja-JP" altLang="en-US" sz="16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itchFamily="50" charset="-128"/>
              </a:rPr>
              <a:t>会　場</a:t>
            </a:r>
            <a:r>
              <a:rPr lang="ja-JP" altLang="en-US" sz="1400" b="1" dirty="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505593" y="1924121"/>
            <a:ext cx="605544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看護学校 　講堂 </a:t>
            </a:r>
            <a:r>
              <a:rPr lang="en-US" altLang="ja-JP" sz="2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(3</a:t>
            </a:r>
            <a:r>
              <a:rPr lang="ja-JP" altLang="en-US" sz="2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階</a:t>
            </a:r>
            <a:r>
              <a:rPr lang="en-US" altLang="ja-JP" sz="2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)</a:t>
            </a:r>
          </a:p>
          <a:p>
            <a:endParaRPr lang="en-US" altLang="ja-JP" sz="1000" b="1" dirty="0">
              <a:latin typeface="Meiryo UI" panose="020B0604030504040204" pitchFamily="50" charset="-128"/>
              <a:ea typeface="Meiryo UI" panose="020B0604030504040204" pitchFamily="50" charset="-128"/>
              <a:cs typeface="メイリオ" pitchFamily="50" charset="-128"/>
            </a:endParaRPr>
          </a:p>
          <a:p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〒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359–0025</a:t>
            </a:r>
            <a:r>
              <a:rPr lang="en-US" altLang="ja-JP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 </a:t>
            </a:r>
            <a:r>
              <a:rPr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埼玉県所沢市上安松</a:t>
            </a:r>
            <a:r>
              <a:rPr lang="en-US" altLang="ja-JP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1224</a:t>
            </a:r>
            <a:r>
              <a:rPr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-</a:t>
            </a:r>
            <a:r>
              <a:rPr lang="en-US" altLang="ja-JP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7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　</a:t>
            </a:r>
            <a:r>
              <a:rPr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TEL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：</a:t>
            </a:r>
            <a:r>
              <a:rPr lang="en-US" altLang="ja-JP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042-994-6621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  <a:cs typeface="メイリオ" pitchFamily="50" charset="-128"/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-3275" y="2628313"/>
            <a:ext cx="1310493" cy="392147"/>
          </a:xfrm>
          <a:custGeom>
            <a:avLst/>
            <a:gdLst>
              <a:gd name="T0" fmla="*/ 0 w 398"/>
              <a:gd name="T1" fmla="*/ 80 h 80"/>
              <a:gd name="T2" fmla="*/ 358 w 398"/>
              <a:gd name="T3" fmla="*/ 80 h 80"/>
              <a:gd name="T4" fmla="*/ 398 w 398"/>
              <a:gd name="T5" fmla="*/ 40 h 80"/>
              <a:gd name="T6" fmla="*/ 358 w 398"/>
              <a:gd name="T7" fmla="*/ 0 h 80"/>
              <a:gd name="T8" fmla="*/ 0 w 398"/>
              <a:gd name="T9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80">
                <a:moveTo>
                  <a:pt x="0" y="80"/>
                </a:moveTo>
                <a:cubicBezTo>
                  <a:pt x="358" y="80"/>
                  <a:pt x="358" y="80"/>
                  <a:pt x="358" y="80"/>
                </a:cubicBezTo>
                <a:cubicBezTo>
                  <a:pt x="380" y="80"/>
                  <a:pt x="398" y="62"/>
                  <a:pt x="398" y="40"/>
                </a:cubicBezTo>
                <a:cubicBezTo>
                  <a:pt x="398" y="18"/>
                  <a:pt x="380" y="0"/>
                  <a:pt x="358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4137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ja-JP" altLang="en-US" b="1" dirty="0" smtClean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特別講演</a:t>
            </a:r>
            <a:endParaRPr lang="ja-JP" alt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  <a:cs typeface="メイリオ" pitchFamily="50" charset="-128"/>
            </a:endParaRPr>
          </a:p>
        </p:txBody>
      </p:sp>
      <p:grpSp>
        <p:nvGrpSpPr>
          <p:cNvPr id="10" name="グループ化 9"/>
          <p:cNvGrpSpPr/>
          <p:nvPr/>
        </p:nvGrpSpPr>
        <p:grpSpPr>
          <a:xfrm>
            <a:off x="188757" y="2653508"/>
            <a:ext cx="7306386" cy="2198823"/>
            <a:chOff x="-173420" y="4506206"/>
            <a:chExt cx="6088656" cy="1327675"/>
          </a:xfrm>
        </p:grpSpPr>
        <p:sp>
          <p:nvSpPr>
            <p:cNvPr id="11" name="テキスト ボックス 10"/>
            <p:cNvSpPr txBox="1"/>
            <p:nvPr/>
          </p:nvSpPr>
          <p:spPr>
            <a:xfrm>
              <a:off x="-173420" y="5555122"/>
              <a:ext cx="6088656" cy="278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 dirty="0">
                  <a:solidFill>
                    <a:srgbClr val="0070C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             </a:t>
              </a:r>
              <a:r>
                <a:rPr lang="en-US" altLang="ja-JP" sz="2400" b="1" dirty="0" smtClean="0">
                  <a:solidFill>
                    <a:srgbClr val="0070C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『</a:t>
              </a:r>
              <a:r>
                <a:rPr lang="ja-JP" altLang="en-US" sz="2400" b="1" dirty="0" smtClean="0">
                  <a:solidFill>
                    <a:srgbClr val="0070C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当院の教育入院での事例</a:t>
              </a:r>
              <a:r>
                <a:rPr lang="en-US" altLang="ja-JP" sz="2400" b="1" dirty="0" smtClean="0">
                  <a:solidFill>
                    <a:srgbClr val="0070C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』</a:t>
              </a:r>
              <a:endParaRPr lang="ja-JP" altLang="en-US" sz="2400" b="1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758631" y="4506206"/>
              <a:ext cx="1700355" cy="22300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ja-JP" sz="1800" b="1" dirty="0" smtClean="0">
                  <a:solidFill>
                    <a:srgbClr val="FF0066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18:</a:t>
              </a:r>
              <a:r>
                <a:rPr lang="en-US" altLang="ja-JP" b="1" dirty="0">
                  <a:solidFill>
                    <a:srgbClr val="FF0066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5</a:t>
              </a:r>
              <a:r>
                <a:rPr lang="en-US" altLang="ja-JP" sz="1800" b="1" dirty="0" smtClean="0">
                  <a:solidFill>
                    <a:srgbClr val="FF0066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0</a:t>
              </a:r>
              <a:r>
                <a:rPr lang="ja-JP" altLang="en-US" sz="1800" b="1" dirty="0" smtClean="0">
                  <a:solidFill>
                    <a:srgbClr val="FF0066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～</a:t>
              </a:r>
              <a:r>
                <a:rPr lang="en-US" altLang="ja-JP" b="1" dirty="0" smtClean="0">
                  <a:solidFill>
                    <a:srgbClr val="FF0066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19</a:t>
              </a:r>
              <a:r>
                <a:rPr lang="en-US" altLang="ja-JP" sz="1800" b="1" dirty="0" smtClean="0">
                  <a:solidFill>
                    <a:srgbClr val="FF0066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:4</a:t>
              </a:r>
              <a:r>
                <a:rPr lang="ja-JP" altLang="en-US" sz="1800" b="1" dirty="0" smtClean="0">
                  <a:solidFill>
                    <a:srgbClr val="FF0066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０</a:t>
              </a:r>
              <a:endParaRPr lang="ja-JP" altLang="en-US" sz="1800" b="1" dirty="0">
                <a:solidFill>
                  <a:srgbClr val="FF006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endParaRPr>
            </a:p>
          </p:txBody>
        </p:sp>
      </p:grpSp>
      <p:sp>
        <p:nvSpPr>
          <p:cNvPr id="15" name="角丸四角形 14"/>
          <p:cNvSpPr/>
          <p:nvPr/>
        </p:nvSpPr>
        <p:spPr>
          <a:xfrm>
            <a:off x="294672" y="3197132"/>
            <a:ext cx="1080846" cy="39125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総合座長</a:t>
            </a:r>
            <a:endParaRPr kumimoji="1" lang="ja-JP" altLang="en-US" sz="16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>
          <a:xfrm>
            <a:off x="304030" y="3869047"/>
            <a:ext cx="894883" cy="37005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演者①</a:t>
            </a:r>
            <a:endParaRPr kumimoji="1" lang="ja-JP" altLang="en-US" sz="16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435797" y="4897508"/>
            <a:ext cx="5727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今城内科クリニック　院長</a:t>
            </a:r>
            <a:endParaRPr lang="en-US" altLang="ja-JP" sz="1600" b="1" dirty="0">
              <a:latin typeface="Meiryo UI" panose="020B0604030504040204" pitchFamily="50" charset="-128"/>
              <a:ea typeface="Meiryo UI" panose="020B0604030504040204" pitchFamily="50" charset="-128"/>
              <a:cs typeface="メイリオ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621119" y="3931222"/>
            <a:ext cx="1837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吉田</a:t>
            </a:r>
            <a:r>
              <a:rPr lang="ja-JP" altLang="en-US" sz="2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 </a:t>
            </a:r>
            <a:r>
              <a:rPr lang="ja-JP" altLang="en-US" sz="24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陽子</a:t>
            </a:r>
            <a:r>
              <a:rPr lang="zh-TW" altLang="en-US" sz="24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 </a:t>
            </a: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様</a:t>
            </a:r>
            <a:endParaRPr kumimoji="1"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  <a:cs typeface="メイリオ" pitchFamily="50" charset="-128"/>
            </a:endParaRPr>
          </a:p>
        </p:txBody>
      </p:sp>
      <p:sp>
        <p:nvSpPr>
          <p:cNvPr id="20" name="Freeform 6"/>
          <p:cNvSpPr>
            <a:spLocks/>
          </p:cNvSpPr>
          <p:nvPr/>
        </p:nvSpPr>
        <p:spPr bwMode="auto">
          <a:xfrm>
            <a:off x="5732" y="5885472"/>
            <a:ext cx="2860131" cy="371611"/>
          </a:xfrm>
          <a:custGeom>
            <a:avLst/>
            <a:gdLst>
              <a:gd name="T0" fmla="*/ 0 w 398"/>
              <a:gd name="T1" fmla="*/ 80 h 80"/>
              <a:gd name="T2" fmla="*/ 358 w 398"/>
              <a:gd name="T3" fmla="*/ 80 h 80"/>
              <a:gd name="T4" fmla="*/ 398 w 398"/>
              <a:gd name="T5" fmla="*/ 40 h 80"/>
              <a:gd name="T6" fmla="*/ 358 w 398"/>
              <a:gd name="T7" fmla="*/ 0 h 80"/>
              <a:gd name="T8" fmla="*/ 0 w 398"/>
              <a:gd name="T9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80">
                <a:moveTo>
                  <a:pt x="0" y="80"/>
                </a:moveTo>
                <a:cubicBezTo>
                  <a:pt x="358" y="80"/>
                  <a:pt x="358" y="80"/>
                  <a:pt x="358" y="80"/>
                </a:cubicBezTo>
                <a:cubicBezTo>
                  <a:pt x="380" y="80"/>
                  <a:pt x="398" y="62"/>
                  <a:pt x="398" y="40"/>
                </a:cubicBezTo>
                <a:cubicBezTo>
                  <a:pt x="398" y="18"/>
                  <a:pt x="380" y="0"/>
                  <a:pt x="358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4137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ja-JP" altLang="en-US" b="1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パネルディスカッション</a:t>
            </a:r>
            <a:r>
              <a:rPr lang="ja-JP" altLang="en-US" sz="1400" b="1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　</a:t>
            </a:r>
          </a:p>
        </p:txBody>
      </p:sp>
      <p:sp>
        <p:nvSpPr>
          <p:cNvPr id="21" name="フリーフォーム 20"/>
          <p:cNvSpPr/>
          <p:nvPr/>
        </p:nvSpPr>
        <p:spPr>
          <a:xfrm>
            <a:off x="975442" y="5723757"/>
            <a:ext cx="5213222" cy="63308"/>
          </a:xfrm>
          <a:custGeom>
            <a:avLst/>
            <a:gdLst>
              <a:gd name="connsiteX0" fmla="*/ 0 w 4881562"/>
              <a:gd name="connsiteY0" fmla="*/ 0 h 0"/>
              <a:gd name="connsiteX1" fmla="*/ 4881562 w 488156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81562">
                <a:moveTo>
                  <a:pt x="0" y="0"/>
                </a:moveTo>
                <a:lnTo>
                  <a:pt x="4881562" y="0"/>
                </a:lnTo>
              </a:path>
            </a:pathLst>
          </a:cu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メイリオ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948702" y="5870526"/>
            <a:ext cx="200471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ja-JP" sz="1800" b="1" dirty="0" smtClean="0">
                <a:solidFill>
                  <a:srgbClr val="FF006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19:4</a:t>
            </a:r>
            <a:r>
              <a:rPr lang="en-US" altLang="ja-JP" b="1" dirty="0" smtClean="0">
                <a:solidFill>
                  <a:srgbClr val="FF006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0</a:t>
            </a:r>
            <a:r>
              <a:rPr lang="ja-JP" altLang="en-US" sz="1800" b="1" dirty="0" smtClean="0">
                <a:solidFill>
                  <a:srgbClr val="FF006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～</a:t>
            </a:r>
            <a:r>
              <a:rPr lang="en-US" altLang="ja-JP" b="1" dirty="0" smtClean="0">
                <a:solidFill>
                  <a:srgbClr val="FF006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20</a:t>
            </a:r>
            <a:r>
              <a:rPr lang="en-US" altLang="ja-JP" sz="1800" b="1" dirty="0" smtClean="0">
                <a:solidFill>
                  <a:srgbClr val="FF006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:20</a:t>
            </a:r>
            <a:endParaRPr lang="ja-JP" altLang="en-US" sz="1800" b="1" dirty="0">
              <a:solidFill>
                <a:srgbClr val="FF0066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itchFamily="50" charset="-128"/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304030" y="6826643"/>
            <a:ext cx="646024" cy="37005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司会</a:t>
            </a:r>
            <a:endParaRPr kumimoji="1" lang="ja-JP" altLang="en-US" sz="16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-3275" y="632899"/>
            <a:ext cx="6861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 smtClean="0">
                <a:solidFill>
                  <a:srgbClr val="C91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地域で糖尿病治療を考える会 </a:t>
            </a:r>
            <a:endParaRPr kumimoji="1" lang="ja-JP" altLang="en-US" sz="2800" b="1" dirty="0">
              <a:solidFill>
                <a:srgbClr val="C9157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304030" y="7365911"/>
            <a:ext cx="1290502" cy="37005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パネリスト</a:t>
            </a:r>
            <a:endParaRPr kumimoji="1" lang="ja-JP" altLang="en-US" sz="16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テキスト ボックス 80"/>
          <p:cNvSpPr txBox="1"/>
          <p:nvPr/>
        </p:nvSpPr>
        <p:spPr>
          <a:xfrm>
            <a:off x="3188969" y="9122095"/>
            <a:ext cx="356700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ja-JP"/>
            </a:defPPr>
            <a:lvl1pPr algn="l" defTabSz="777875" rtl="0" fontAlgn="base">
              <a:spcBef>
                <a:spcPct val="0"/>
              </a:spcBef>
              <a:spcAft>
                <a:spcPct val="0"/>
              </a:spcAft>
              <a:defRPr kumimoji="1" sz="15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388938" indent="68263" algn="l" defTabSz="777875" rtl="0" fontAlgn="base">
              <a:spcBef>
                <a:spcPct val="0"/>
              </a:spcBef>
              <a:spcAft>
                <a:spcPct val="0"/>
              </a:spcAft>
              <a:defRPr kumimoji="1" sz="15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777875" indent="136525" algn="l" defTabSz="777875" rtl="0" fontAlgn="base">
              <a:spcBef>
                <a:spcPct val="0"/>
              </a:spcBef>
              <a:spcAft>
                <a:spcPct val="0"/>
              </a:spcAft>
              <a:defRPr kumimoji="1" sz="15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168400" indent="203200" algn="l" defTabSz="777875" rtl="0" fontAlgn="base">
              <a:spcBef>
                <a:spcPct val="0"/>
              </a:spcBef>
              <a:spcAft>
                <a:spcPct val="0"/>
              </a:spcAft>
              <a:defRPr kumimoji="1" sz="15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557338" indent="271463" algn="l" defTabSz="777875" rtl="0" fontAlgn="base">
              <a:spcBef>
                <a:spcPct val="0"/>
              </a:spcBef>
              <a:spcAft>
                <a:spcPct val="0"/>
              </a:spcAft>
              <a:defRPr kumimoji="1" sz="15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15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15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15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15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当日は、会場にお弁当を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ご用意して</a:t>
            </a:r>
            <a:r>
              <a:rPr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おります</a:t>
            </a:r>
            <a:endParaRPr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角丸四角形 35"/>
          <p:cNvSpPr/>
          <p:nvPr/>
        </p:nvSpPr>
        <p:spPr>
          <a:xfrm>
            <a:off x="343684" y="4874980"/>
            <a:ext cx="887446" cy="37005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演者②</a:t>
            </a:r>
            <a:endParaRPr kumimoji="1" lang="ja-JP" altLang="en-US" sz="16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462643" y="3806936"/>
            <a:ext cx="45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所沢市市民医療センター</a:t>
            </a: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　</a:t>
            </a:r>
            <a:endParaRPr lang="en-US" altLang="ja-JP" sz="1600" b="1" dirty="0" smtClean="0">
              <a:latin typeface="Meiryo UI" panose="020B0604030504040204" pitchFamily="50" charset="-128"/>
              <a:ea typeface="Meiryo UI" panose="020B0604030504040204" pitchFamily="50" charset="-128"/>
              <a:cs typeface="メイリオ" pitchFamily="50" charset="-128"/>
            </a:endParaRPr>
          </a:p>
          <a:p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医務部　看護科　</a:t>
            </a:r>
            <a:r>
              <a:rPr lang="zh-TW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糖尿病</a:t>
            </a:r>
            <a:r>
              <a:rPr lang="zh-TW" altLang="en-US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療養指導士</a:t>
            </a:r>
            <a:endParaRPr lang="en-US" altLang="ja-JP" sz="1400" b="1" dirty="0">
              <a:latin typeface="Meiryo UI" panose="020B0604030504040204" pitchFamily="50" charset="-128"/>
              <a:ea typeface="Meiryo UI" panose="020B0604030504040204" pitchFamily="50" charset="-128"/>
              <a:cs typeface="メイリオ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4637770" y="4822880"/>
            <a:ext cx="2034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今城 俊浩</a:t>
            </a:r>
            <a:r>
              <a:rPr lang="zh-TW" altLang="en-US" sz="24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 </a:t>
            </a:r>
            <a:r>
              <a:rPr lang="zh-TW" altLang="en-US" sz="16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先生</a:t>
            </a:r>
            <a:endParaRPr kumimoji="1"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  <a:cs typeface="メイリオ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1106905" y="5236419"/>
            <a:ext cx="5428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 </a:t>
            </a:r>
            <a:r>
              <a:rPr lang="en-US" altLang="ja-JP" sz="2400" b="1" dirty="0" smtClean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『</a:t>
            </a:r>
            <a:r>
              <a:rPr lang="ja-JP" altLang="en-US" sz="2400" b="1" dirty="0" smtClean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臓器</a:t>
            </a:r>
            <a:r>
              <a:rPr lang="ja-JP" altLang="en-US" sz="2400" b="1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保護</a:t>
            </a:r>
            <a:r>
              <a:rPr lang="ja-JP" altLang="en-US" sz="2400" b="1" dirty="0" smtClean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を目指した糖尿病薬物治療</a:t>
            </a:r>
            <a:r>
              <a:rPr lang="en-US" altLang="ja-JP" sz="2400" b="1" dirty="0" smtClean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』</a:t>
            </a:r>
            <a:endParaRPr lang="ja-JP" altLang="en-US" sz="2400" b="1" dirty="0">
              <a:solidFill>
                <a:srgbClr val="0070C0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1462643" y="6767212"/>
            <a:ext cx="3671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並木病院　院長　</a:t>
            </a:r>
            <a:r>
              <a:rPr lang="ja-JP" altLang="en-US" sz="2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赤津 拓彦</a:t>
            </a:r>
            <a:r>
              <a:rPr lang="zh-TW" altLang="en-US" sz="2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 </a:t>
            </a:r>
            <a:r>
              <a:rPr lang="zh-TW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先生</a:t>
            </a:r>
            <a:endParaRPr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  <a:cs typeface="メイリオ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1462643" y="3149742"/>
            <a:ext cx="4067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並木病院　院長　</a:t>
            </a:r>
            <a:r>
              <a:rPr lang="ja-JP" altLang="en-US" sz="2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赤津 拓彦</a:t>
            </a:r>
            <a:r>
              <a:rPr lang="zh-TW" altLang="en-US" sz="2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 </a:t>
            </a:r>
            <a:r>
              <a:rPr lang="zh-TW" altLang="en-US" sz="16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先生</a:t>
            </a:r>
            <a:endParaRPr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  <a:cs typeface="メイリオ" pitchFamily="50" charset="-128"/>
            </a:endParaRPr>
          </a:p>
          <a:p>
            <a:endParaRPr lang="en-US" altLang="ja-JP" sz="1600" b="1" dirty="0">
              <a:latin typeface="Meiryo UI" panose="020B0604030504040204" pitchFamily="50" charset="-128"/>
              <a:ea typeface="Meiryo UI" panose="020B0604030504040204" pitchFamily="50" charset="-128"/>
              <a:cs typeface="メイリオ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676467" y="7532933"/>
            <a:ext cx="6125190" cy="1477328"/>
            <a:chOff x="828506" y="7430825"/>
            <a:chExt cx="5851179" cy="1503809"/>
          </a:xfrm>
        </p:grpSpPr>
        <p:sp>
          <p:nvSpPr>
            <p:cNvPr id="42" name="テキスト ボックス 41"/>
            <p:cNvSpPr txBox="1"/>
            <p:nvPr/>
          </p:nvSpPr>
          <p:spPr>
            <a:xfrm>
              <a:off x="833118" y="7430825"/>
              <a:ext cx="5846567" cy="1503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 dirty="0" smtClean="0">
                  <a:solidFill>
                    <a:srgbClr val="0070C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心臓</a:t>
              </a:r>
              <a:r>
                <a:rPr lang="ja-JP" altLang="en-US" sz="1600" b="1" dirty="0" smtClean="0">
                  <a:solidFill>
                    <a:srgbClr val="0070C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を標的臓器とした糖尿病治療</a:t>
              </a:r>
              <a:endParaRPr lang="en-US" altLang="ja-JP" b="1" dirty="0" smtClean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endParaRPr>
            </a:p>
            <a:p>
              <a:r>
                <a:rPr lang="ja-JP" altLang="en-US" sz="1600" b="1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所沢ハートセンター　　副院長　　</a:t>
              </a:r>
              <a:r>
                <a:rPr lang="ja-JP" altLang="en-US" sz="2400" b="1" dirty="0" smtClean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三宅 隆之</a:t>
              </a:r>
              <a:r>
                <a:rPr lang="ja-JP" altLang="en-US" sz="1600" b="1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　先生</a:t>
              </a:r>
              <a:endPara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endParaRPr>
            </a:p>
            <a:p>
              <a:endPara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endParaRPr>
            </a:p>
            <a:p>
              <a:endPara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endParaRPr>
            </a:p>
            <a:p>
              <a:endPara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endParaRPr>
            </a:p>
          </p:txBody>
        </p:sp>
        <p:sp>
          <p:nvSpPr>
            <p:cNvPr id="45" name="テキスト ボックス 44"/>
            <p:cNvSpPr txBox="1"/>
            <p:nvPr/>
          </p:nvSpPr>
          <p:spPr>
            <a:xfrm>
              <a:off x="828506" y="7887048"/>
              <a:ext cx="5851179" cy="1002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endParaRPr>
            </a:p>
            <a:p>
              <a:r>
                <a:rPr lang="ja-JP" altLang="en-US" b="1" dirty="0" smtClean="0">
                  <a:solidFill>
                    <a:srgbClr val="0070C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肝臓</a:t>
              </a:r>
              <a:r>
                <a:rPr lang="ja-JP" altLang="en-US" sz="1600" b="1" dirty="0" smtClean="0">
                  <a:solidFill>
                    <a:srgbClr val="0070C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を標的臓器とした糖尿病治療</a:t>
              </a:r>
              <a:endParaRPr lang="en-US" altLang="ja-JP" sz="1600" b="1" dirty="0" smtClean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endParaRPr>
            </a:p>
            <a:p>
              <a:r>
                <a:rPr lang="ja-JP" altLang="en-US" sz="1600" b="1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矢倉内科クリニック　　</a:t>
              </a:r>
              <a:r>
                <a:rPr lang="ja-JP" altLang="en-US" sz="16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院長</a:t>
              </a:r>
              <a:r>
                <a:rPr lang="ja-JP" altLang="en-US" sz="1600" b="1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　　　</a:t>
              </a:r>
              <a:r>
                <a:rPr lang="ja-JP" altLang="en-US" sz="2400" b="1" dirty="0" smtClean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矢倉 道泰</a:t>
              </a:r>
              <a:r>
                <a:rPr lang="ja-JP" altLang="en-US" sz="1600" b="1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メイリオ" pitchFamily="50" charset="-128"/>
                </a:rPr>
                <a:t>　先生</a:t>
              </a:r>
              <a:endParaRPr lang="en-US" altLang="ja-JP" sz="16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endParaRPr>
            </a:p>
          </p:txBody>
        </p:sp>
      </p:grpSp>
      <p:sp>
        <p:nvSpPr>
          <p:cNvPr id="3" name="テキスト ボックス 2"/>
          <p:cNvSpPr txBox="1"/>
          <p:nvPr/>
        </p:nvSpPr>
        <p:spPr>
          <a:xfrm>
            <a:off x="656187" y="6314419"/>
            <a:ext cx="613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テーマ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イベント抑制を見据えた理想の糖尿病治療とは？」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1721224" y="9421476"/>
            <a:ext cx="4187798" cy="398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生活習慣病ネットワーク協議会</a:t>
            </a:r>
            <a:endParaRPr kumimoji="1" lang="en-US" altLang="ja-JP" sz="900" b="1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日本</a:t>
            </a:r>
            <a:r>
              <a:rPr lang="ja-JP" altLang="en-US" sz="9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ベーリンガーインゲルハイム株式会社</a:t>
            </a:r>
            <a:r>
              <a:rPr lang="en-US" altLang="ja-JP" sz="9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lang="ja-JP" altLang="en-US" sz="9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日本イーライリリー株式会社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94675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462013" y="2156059"/>
            <a:ext cx="5832909" cy="4793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/>
          <p:cNvSpPr/>
          <p:nvPr/>
        </p:nvSpPr>
        <p:spPr>
          <a:xfrm>
            <a:off x="259882" y="9009790"/>
            <a:ext cx="6381550" cy="2208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80"/>
          <p:cNvSpPr txBox="1"/>
          <p:nvPr/>
        </p:nvSpPr>
        <p:spPr>
          <a:xfrm>
            <a:off x="140585" y="6866790"/>
            <a:ext cx="281359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ja-JP"/>
            </a:defPPr>
            <a:lvl1pPr algn="l" defTabSz="777875" rtl="0" fontAlgn="base">
              <a:spcBef>
                <a:spcPct val="0"/>
              </a:spcBef>
              <a:spcAft>
                <a:spcPct val="0"/>
              </a:spcAft>
              <a:defRPr kumimoji="1" sz="15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388938" indent="68263" algn="l" defTabSz="777875" rtl="0" fontAlgn="base">
              <a:spcBef>
                <a:spcPct val="0"/>
              </a:spcBef>
              <a:spcAft>
                <a:spcPct val="0"/>
              </a:spcAft>
              <a:defRPr kumimoji="1" sz="15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777875" indent="136525" algn="l" defTabSz="777875" rtl="0" fontAlgn="base">
              <a:spcBef>
                <a:spcPct val="0"/>
              </a:spcBef>
              <a:spcAft>
                <a:spcPct val="0"/>
              </a:spcAft>
              <a:defRPr kumimoji="1" sz="15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168400" indent="203200" algn="l" defTabSz="777875" rtl="0" fontAlgn="base">
              <a:spcBef>
                <a:spcPct val="0"/>
              </a:spcBef>
              <a:spcAft>
                <a:spcPct val="0"/>
              </a:spcAft>
              <a:defRPr kumimoji="1" sz="15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557338" indent="271463" algn="l" defTabSz="777875" rtl="0" fontAlgn="base">
              <a:spcBef>
                <a:spcPct val="0"/>
              </a:spcBef>
              <a:spcAft>
                <a:spcPct val="0"/>
              </a:spcAft>
              <a:defRPr kumimoji="1" sz="15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15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15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15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15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en-US" altLang="ja-JP" sz="11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1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当日は、会場にお弁当を</a:t>
            </a:r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ご用意して</a:t>
            </a:r>
            <a:r>
              <a:rPr lang="ja-JP" altLang="en-US" sz="11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おります</a:t>
            </a:r>
            <a:endParaRPr lang="ja-JP" altLang="en-US" sz="11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1721224" y="9421476"/>
            <a:ext cx="4187798" cy="398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生活習慣病ネットワーク協議会</a:t>
            </a:r>
            <a:endParaRPr kumimoji="1" lang="en-US" altLang="ja-JP" sz="900" b="1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日本</a:t>
            </a:r>
            <a:r>
              <a:rPr lang="ja-JP" altLang="en-US" sz="9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ベーリンガーインゲルハイム株式会社</a:t>
            </a:r>
            <a:r>
              <a:rPr lang="en-US" altLang="ja-JP" sz="9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lang="ja-JP" altLang="en-US" sz="9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日本イーライリリー株式会社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770" y="464864"/>
            <a:ext cx="5909907" cy="6487046"/>
          </a:xfrm>
          <a:prstGeom prst="rect">
            <a:avLst/>
          </a:prstGeom>
        </p:spPr>
      </p:pic>
      <p:sp>
        <p:nvSpPr>
          <p:cNvPr id="99" name="テキスト ボックス 98"/>
          <p:cNvSpPr txBox="1"/>
          <p:nvPr/>
        </p:nvSpPr>
        <p:spPr>
          <a:xfrm>
            <a:off x="150210" y="7017740"/>
            <a:ext cx="6779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solidFill>
                  <a:srgbClr val="C91579"/>
                </a:solidFill>
                <a:latin typeface="メイリオ"/>
                <a:ea typeface="メイリオ"/>
              </a:rPr>
              <a:t>………………………………………………………</a:t>
            </a:r>
            <a:endParaRPr lang="ja-JP" altLang="en-US" sz="2400" dirty="0">
              <a:solidFill>
                <a:srgbClr val="C91579"/>
              </a:solidFill>
              <a:latin typeface="メイリオ"/>
              <a:ea typeface="メイリオ"/>
            </a:endParaRP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 rotWithShape="1">
          <a:blip r:embed="rId3"/>
          <a:srcRect t="33858" b="28805"/>
          <a:stretch/>
        </p:blipFill>
        <p:spPr>
          <a:xfrm>
            <a:off x="616401" y="1771048"/>
            <a:ext cx="5505262" cy="74425"/>
          </a:xfrm>
          <a:prstGeom prst="rect">
            <a:avLst/>
          </a:prstGeom>
        </p:spPr>
      </p:pic>
      <p:pic>
        <p:nvPicPr>
          <p:cNvPr id="34" name="図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15" y="7290196"/>
            <a:ext cx="6378830" cy="213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3351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2093</TotalTime>
  <Words>150</Words>
  <Application>Microsoft Office PowerPoint</Application>
  <PresentationFormat>A4 210 x 297 mm</PresentationFormat>
  <Paragraphs>39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HG丸ｺﾞｼｯｸM-PRO</vt:lpstr>
      <vt:lpstr>Meiryo UI</vt:lpstr>
      <vt:lpstr>ＭＳ Ｐゴシック</vt:lpstr>
      <vt:lpstr>メイリオ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小林一郎</dc:creator>
  <cp:lastModifiedBy>薬剤師会</cp:lastModifiedBy>
  <cp:revision>98</cp:revision>
  <cp:lastPrinted>2019-09-20T03:45:18Z</cp:lastPrinted>
  <dcterms:created xsi:type="dcterms:W3CDTF">2018-08-16T10:40:40Z</dcterms:created>
  <dcterms:modified xsi:type="dcterms:W3CDTF">2019-09-20T03:47:01Z</dcterms:modified>
</cp:coreProperties>
</file>