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4" r:id="rId4"/>
    <p:sldMasterId id="2147483691" r:id="rId5"/>
  </p:sldMasterIdLst>
  <p:notesMasterIdLst>
    <p:notesMasterId r:id="rId7"/>
  </p:notesMasterIdLst>
  <p:handoutMasterIdLst>
    <p:handoutMasterId r:id="rId8"/>
  </p:handoutMasterIdLst>
  <p:sldIdLst>
    <p:sldId id="264" r:id="rId6"/>
  </p:sldIdLst>
  <p:sldSz cx="7556500" cy="10680700"/>
  <p:notesSz cx="6735763" cy="9866313"/>
  <p:defaultTextStyle>
    <a:lvl1pPr algn="ctr" defTabSz="584200">
      <a:defRPr sz="3800">
        <a:latin typeface="+mn-lt"/>
        <a:ea typeface="+mn-ea"/>
        <a:cs typeface="+mn-cs"/>
        <a:sym typeface="ヒラギノ角ゴ ProN W3"/>
      </a:defRPr>
    </a:lvl1pPr>
    <a:lvl2pPr indent="228600" algn="ctr" defTabSz="584200">
      <a:defRPr sz="3800">
        <a:latin typeface="+mn-lt"/>
        <a:ea typeface="+mn-ea"/>
        <a:cs typeface="+mn-cs"/>
        <a:sym typeface="ヒラギノ角ゴ ProN W3"/>
      </a:defRPr>
    </a:lvl2pPr>
    <a:lvl3pPr indent="457200" algn="ctr" defTabSz="584200">
      <a:defRPr sz="3800">
        <a:latin typeface="+mn-lt"/>
        <a:ea typeface="+mn-ea"/>
        <a:cs typeface="+mn-cs"/>
        <a:sym typeface="ヒラギノ角ゴ ProN W3"/>
      </a:defRPr>
    </a:lvl3pPr>
    <a:lvl4pPr indent="685800" algn="ctr" defTabSz="584200">
      <a:defRPr sz="3800">
        <a:latin typeface="+mn-lt"/>
        <a:ea typeface="+mn-ea"/>
        <a:cs typeface="+mn-cs"/>
        <a:sym typeface="ヒラギノ角ゴ ProN W3"/>
      </a:defRPr>
    </a:lvl4pPr>
    <a:lvl5pPr indent="914400" algn="ctr" defTabSz="584200">
      <a:defRPr sz="3800">
        <a:latin typeface="+mn-lt"/>
        <a:ea typeface="+mn-ea"/>
        <a:cs typeface="+mn-cs"/>
        <a:sym typeface="ヒラギノ角ゴ ProN W3"/>
      </a:defRPr>
    </a:lvl5pPr>
    <a:lvl6pPr indent="1143000" algn="ctr" defTabSz="584200">
      <a:defRPr sz="3800">
        <a:latin typeface="+mn-lt"/>
        <a:ea typeface="+mn-ea"/>
        <a:cs typeface="+mn-cs"/>
        <a:sym typeface="ヒラギノ角ゴ ProN W3"/>
      </a:defRPr>
    </a:lvl6pPr>
    <a:lvl7pPr indent="1371600" algn="ctr" defTabSz="584200">
      <a:defRPr sz="3800">
        <a:latin typeface="+mn-lt"/>
        <a:ea typeface="+mn-ea"/>
        <a:cs typeface="+mn-cs"/>
        <a:sym typeface="ヒラギノ角ゴ ProN W3"/>
      </a:defRPr>
    </a:lvl7pPr>
    <a:lvl8pPr indent="1600200" algn="ctr" defTabSz="584200">
      <a:defRPr sz="3800">
        <a:latin typeface="+mn-lt"/>
        <a:ea typeface="+mn-ea"/>
        <a:cs typeface="+mn-cs"/>
        <a:sym typeface="ヒラギノ角ゴ ProN W3"/>
      </a:defRPr>
    </a:lvl8pPr>
    <a:lvl9pPr indent="1828800" algn="ctr" defTabSz="584200">
      <a:defRPr sz="3800">
        <a:latin typeface="+mn-lt"/>
        <a:ea typeface="+mn-ea"/>
        <a:cs typeface="+mn-cs"/>
        <a:sym typeface="ヒラギノ角ゴ ProN W3"/>
      </a:defRPr>
    </a:lvl9pPr>
  </p:defaultTextStyle>
  <p:extLst>
    <p:ext uri="{EFAFB233-063F-42B5-8137-9DF3F51BA10A}">
      <p15:sldGuideLst xmlns:p15="http://schemas.microsoft.com/office/powerpoint/2012/main">
        <p15:guide id="1" orient="horz" pos="3364">
          <p15:clr>
            <a:srgbClr val="A4A3A4"/>
          </p15:clr>
        </p15:guide>
        <p15:guide id="2" pos="23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7816"/>
    <a:srgbClr val="001E55"/>
    <a:srgbClr val="FFFFFF"/>
    <a:srgbClr val="7A99AC"/>
    <a:srgbClr val="008A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27" autoAdjust="0"/>
    <p:restoredTop sz="93020" autoAdjust="0"/>
  </p:normalViewPr>
  <p:slideViewPr>
    <p:cSldViewPr snapToGrid="0">
      <p:cViewPr>
        <p:scale>
          <a:sx n="50" d="100"/>
          <a:sy n="50" d="100"/>
        </p:scale>
        <p:origin x="2208" y="24"/>
      </p:cViewPr>
      <p:guideLst>
        <p:guide orient="horz" pos="3364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inno,Moeko (HP IPD/ILD) NBI-JP-T" userId="29841c5a-51f6-4623-b868-16f4325c1898" providerId="ADAL" clId="{41816C39-47D6-F940-AD02-85899A3D4B05}"/>
    <pc:docChg chg="modSld">
      <pc:chgData name="Shinno,Moeko (HP IPD/ILD) NBI-JP-T" userId="29841c5a-51f6-4623-b868-16f4325c1898" providerId="ADAL" clId="{41816C39-47D6-F940-AD02-85899A3D4B05}" dt="2025-06-19T02:04:19.172" v="74" actId="20577"/>
      <pc:docMkLst>
        <pc:docMk/>
      </pc:docMkLst>
      <pc:sldChg chg="modSp">
        <pc:chgData name="Shinno,Moeko (HP IPD/ILD) NBI-JP-T" userId="29841c5a-51f6-4623-b868-16f4325c1898" providerId="ADAL" clId="{41816C39-47D6-F940-AD02-85899A3D4B05}" dt="2025-06-19T02:04:19.172" v="74" actId="20577"/>
        <pc:sldMkLst>
          <pc:docMk/>
          <pc:sldMk cId="1223403316" sldId="264"/>
        </pc:sldMkLst>
        <pc:spChg chg="mod">
          <ac:chgData name="Shinno,Moeko (HP IPD/ILD) NBI-JP-T" userId="29841c5a-51f6-4623-b868-16f4325c1898" providerId="ADAL" clId="{41816C39-47D6-F940-AD02-85899A3D4B05}" dt="2025-06-19T02:04:19.172" v="74" actId="20577"/>
          <ac:spMkLst>
            <pc:docMk/>
            <pc:sldMk cId="1223403316" sldId="264"/>
            <ac:spMk id="4" creationId="{5D2B8472-5A1C-8871-112F-851AB9F4B59E}"/>
          </ac:spMkLst>
        </pc:spChg>
      </pc:sldChg>
    </pc:docChg>
  </pc:docChgLst>
  <pc:docChgLst>
    <pc:chgData name="Shinno,Moeko (HP IPD/ILD) NBI-JP-T" userId="29841c5a-51f6-4623-b868-16f4325c1898" providerId="ADAL" clId="{091EF516-9F1D-9544-B05F-A432B0C1F47A}"/>
    <pc:docChg chg="modSld">
      <pc:chgData name="Shinno,Moeko (HP IPD/ILD) NBI-JP-T" userId="29841c5a-51f6-4623-b868-16f4325c1898" providerId="ADAL" clId="{091EF516-9F1D-9544-B05F-A432B0C1F47A}" dt="2025-06-19T01:25:06.101" v="18" actId="20577"/>
      <pc:docMkLst>
        <pc:docMk/>
      </pc:docMkLst>
      <pc:sldChg chg="modSp">
        <pc:chgData name="Shinno,Moeko (HP IPD/ILD) NBI-JP-T" userId="29841c5a-51f6-4623-b868-16f4325c1898" providerId="ADAL" clId="{091EF516-9F1D-9544-B05F-A432B0C1F47A}" dt="2025-06-19T01:25:06.101" v="18" actId="20577"/>
        <pc:sldMkLst>
          <pc:docMk/>
          <pc:sldMk cId="1223403316" sldId="264"/>
        </pc:sldMkLst>
        <pc:spChg chg="mod">
          <ac:chgData name="Shinno,Moeko (HP IPD/ILD) NBI-JP-T" userId="29841c5a-51f6-4623-b868-16f4325c1898" providerId="ADAL" clId="{091EF516-9F1D-9544-B05F-A432B0C1F47A}" dt="2025-06-19T01:25:06.101" v="18" actId="20577"/>
          <ac:spMkLst>
            <pc:docMk/>
            <pc:sldMk cId="1223403316" sldId="264"/>
            <ac:spMk id="4" creationId="{5D2B8472-5A1C-8871-112F-851AB9F4B59E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9C5EFD-62F0-4078-9E4E-3F24A3D199D8}" type="datetimeFigureOut">
              <a:rPr kumimoji="1" lang="ja-JP" altLang="en-US" smtClean="0"/>
              <a:t>2025/6/19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00C639-C6FD-4332-8E26-7981F8CE5C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12032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2058988" y="739775"/>
            <a:ext cx="2617787" cy="3700463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898102" y="4686499"/>
            <a:ext cx="4939560" cy="4439841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5786970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4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4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4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4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4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4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4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4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4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" y="0"/>
            <a:ext cx="7547131" cy="10680700"/>
          </a:xfrm>
          <a:prstGeom prst="rect">
            <a:avLst/>
          </a:prstGeom>
        </p:spPr>
      </p:pic>
      <p:sp>
        <p:nvSpPr>
          <p:cNvPr id="5" name="正方形/長方形 4"/>
          <p:cNvSpPr/>
          <p:nvPr userDrawn="1"/>
        </p:nvSpPr>
        <p:spPr>
          <a:xfrm>
            <a:off x="-15769" y="7543800"/>
            <a:ext cx="7572269" cy="31369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5040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" y="0"/>
            <a:ext cx="7547295" cy="10680700"/>
          </a:xfrm>
          <a:prstGeom prst="rect">
            <a:avLst/>
          </a:prstGeom>
        </p:spPr>
      </p:pic>
      <p:sp>
        <p:nvSpPr>
          <p:cNvPr id="4" name="正方形/長方形 3"/>
          <p:cNvSpPr/>
          <p:nvPr userDrawn="1"/>
        </p:nvSpPr>
        <p:spPr>
          <a:xfrm>
            <a:off x="-15769" y="7543800"/>
            <a:ext cx="7572269" cy="31369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2586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" y="0"/>
            <a:ext cx="7547131" cy="1068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749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" y="0"/>
            <a:ext cx="7547295" cy="1068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817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" y="0"/>
            <a:ext cx="7547131" cy="1068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956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" y="0"/>
            <a:ext cx="7547295" cy="1068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866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8947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8" r:id="rId2"/>
    <p:sldLayoutId id="2147483695" r:id="rId3"/>
    <p:sldLayoutId id="214748369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9587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hyperlink" Target="https://go.boehringer.com/0725team" TargetMode="Externa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435" y="90261"/>
            <a:ext cx="1930565" cy="611873"/>
          </a:xfrm>
          <a:prstGeom prst="rect">
            <a:avLst/>
          </a:prstGeom>
        </p:spPr>
      </p:pic>
      <p:sp>
        <p:nvSpPr>
          <p:cNvPr id="59" name="正方形/長方形 58"/>
          <p:cNvSpPr/>
          <p:nvPr/>
        </p:nvSpPr>
        <p:spPr>
          <a:xfrm>
            <a:off x="154205" y="180244"/>
            <a:ext cx="702264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ja-JP" altLang="en-US" sz="3200" b="1" dirty="0">
                <a:solidFill>
                  <a:srgbClr val="001E55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間質性肺疾患の</a:t>
            </a:r>
            <a:endParaRPr lang="en-US" altLang="ja-JP" sz="3200" b="1" dirty="0">
              <a:solidFill>
                <a:srgbClr val="001E55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3200" b="1" dirty="0">
                <a:solidFill>
                  <a:srgbClr val="001E55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多職種連携を考える会</a:t>
            </a:r>
            <a:endParaRPr lang="en-US" altLang="ja-JP" sz="3200" b="1" dirty="0">
              <a:solidFill>
                <a:srgbClr val="001E55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63" name="図 6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891" y="798358"/>
            <a:ext cx="1930565" cy="1930565"/>
          </a:xfrm>
          <a:prstGeom prst="rect">
            <a:avLst/>
          </a:prstGeom>
        </p:spPr>
      </p:pic>
      <p:sp>
        <p:nvSpPr>
          <p:cNvPr id="64" name="正方形/長方形 63"/>
          <p:cNvSpPr/>
          <p:nvPr/>
        </p:nvSpPr>
        <p:spPr>
          <a:xfrm>
            <a:off x="5568564" y="1083486"/>
            <a:ext cx="12592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開催日</a:t>
            </a:r>
          </a:p>
        </p:txBody>
      </p:sp>
      <p:sp>
        <p:nvSpPr>
          <p:cNvPr id="65" name="正方形/長方形 64"/>
          <p:cNvSpPr/>
          <p:nvPr/>
        </p:nvSpPr>
        <p:spPr>
          <a:xfrm>
            <a:off x="5219570" y="1262184"/>
            <a:ext cx="200044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altLang="ja-JP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7/25(</a:t>
            </a:r>
            <a:r>
              <a:rPr lang="ja-JP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金</a:t>
            </a:r>
            <a:r>
              <a:rPr lang="en-US" altLang="ja-JP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  <a:endParaRPr lang="ja-JP" alt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en-US" altLang="ja-JP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19:00 ~ 20:50</a:t>
            </a:r>
            <a:endParaRPr lang="ja-JP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2C4C1915-6B80-4F4F-ADB7-E2D0C4089E3E}"/>
              </a:ext>
            </a:extLst>
          </p:cNvPr>
          <p:cNvSpPr txBox="1"/>
          <p:nvPr/>
        </p:nvSpPr>
        <p:spPr>
          <a:xfrm>
            <a:off x="1767420" y="10077908"/>
            <a:ext cx="7022646" cy="310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kumimoji="1" lang="ja-JP" altLang="en-US" sz="1050" dirty="0">
                <a:solidFill>
                  <a:srgbClr val="001E55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講演会の情報をソーシャルメディア等に投稿することはご遠慮ください。</a:t>
            </a:r>
            <a:endParaRPr kumimoji="1" lang="en-US" altLang="ja-JP" sz="1050" dirty="0">
              <a:solidFill>
                <a:srgbClr val="001E55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4" name="正方形/長方形 73"/>
          <p:cNvSpPr/>
          <p:nvPr/>
        </p:nvSpPr>
        <p:spPr>
          <a:xfrm>
            <a:off x="406531" y="1233681"/>
            <a:ext cx="53682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TW" altLang="en-US" sz="16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独立行政法人　国立病院機構　東京病院</a:t>
            </a:r>
          </a:p>
          <a:p>
            <a:pPr algn="l"/>
            <a:r>
              <a:rPr lang="zh-TW" altLang="en-US" sz="16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東京都清瀬市竹丘</a:t>
            </a:r>
            <a:r>
              <a:rPr lang="en-US" altLang="zh-TW" sz="16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3-1-1 </a:t>
            </a:r>
            <a:r>
              <a:rPr lang="zh-TW" altLang="en-US" sz="16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大会議室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D2B8472-5A1C-8871-112F-851AB9F4B59E}"/>
              </a:ext>
            </a:extLst>
          </p:cNvPr>
          <p:cNvSpPr txBox="1"/>
          <p:nvPr/>
        </p:nvSpPr>
        <p:spPr>
          <a:xfrm>
            <a:off x="77136" y="10337214"/>
            <a:ext cx="75515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共催</a:t>
            </a:r>
            <a:r>
              <a:rPr kumimoji="1" lang="en-US" altLang="ja-JP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: </a:t>
            </a:r>
            <a:r>
              <a:rPr kumimoji="1" lang="ja-JP" altLang="en-US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北多摩</a:t>
            </a:r>
            <a:r>
              <a:rPr kumimoji="1" lang="ja-JP" altLang="en-US" sz="11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医師会</a:t>
            </a:r>
            <a:r>
              <a:rPr kumimoji="1" lang="en-US" altLang="ja-JP" sz="11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/</a:t>
            </a:r>
            <a:r>
              <a:rPr kumimoji="1" lang="ja-JP" altLang="en-US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清瀬市医師会</a:t>
            </a:r>
            <a:r>
              <a:rPr kumimoji="1" lang="en-US" altLang="ja-JP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/</a:t>
            </a:r>
            <a:r>
              <a:rPr kumimoji="1" lang="ja-JP" altLang="en-US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所沢市医師会　生活習慣病ネットワーク協議会</a:t>
            </a:r>
            <a:r>
              <a:rPr kumimoji="1" lang="en-US" altLang="ja-JP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/</a:t>
            </a:r>
            <a:r>
              <a:rPr kumimoji="1" lang="ja-JP" altLang="en-US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日本ベーリンガーインゲルハイム株式会社</a:t>
            </a:r>
            <a:endParaRPr kumimoji="1" lang="en-US" altLang="ja-JP" sz="11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B9C4966C-F384-1236-1D59-909D2FC890A2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148635" y="6694034"/>
            <a:ext cx="6696000" cy="321657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021A78AD-A883-FD60-C928-250CC07D1837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95608" y="1400903"/>
            <a:ext cx="576000" cy="321657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41D8469-92B1-824F-6993-EA6BD0B43BEF}"/>
              </a:ext>
            </a:extLst>
          </p:cNvPr>
          <p:cNvSpPr txBox="1"/>
          <p:nvPr/>
        </p:nvSpPr>
        <p:spPr>
          <a:xfrm>
            <a:off x="-38441" y="1265063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1800" b="1" dirty="0">
                <a:solidFill>
                  <a:schemeClr val="bg1"/>
                </a:solidFill>
              </a:rPr>
              <a:t>会場</a:t>
            </a: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6F878EDC-BA3E-5860-143E-DBE5D53FEB90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95532" y="2517268"/>
            <a:ext cx="1584000" cy="321657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45E2FF2-2CED-3076-30F5-CFB1892C9AE5}"/>
              </a:ext>
            </a:extLst>
          </p:cNvPr>
          <p:cNvSpPr txBox="1"/>
          <p:nvPr/>
        </p:nvSpPr>
        <p:spPr>
          <a:xfrm>
            <a:off x="-50308" y="1998137"/>
            <a:ext cx="461665" cy="147732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1800" b="1" dirty="0">
                <a:solidFill>
                  <a:schemeClr val="bg1"/>
                </a:solidFill>
              </a:rPr>
              <a:t>ご視聴リンク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779D48C-DAE5-7C37-EC29-690CC7C7D8FD}"/>
              </a:ext>
            </a:extLst>
          </p:cNvPr>
          <p:cNvSpPr txBox="1"/>
          <p:nvPr/>
        </p:nvSpPr>
        <p:spPr>
          <a:xfrm>
            <a:off x="406531" y="1865154"/>
            <a:ext cx="4370107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ja-JP" sz="16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hlinkClick r:id="rId5"/>
              </a:rPr>
              <a:t>https://go.boehringer.com/0725team</a:t>
            </a:r>
            <a:endParaRPr lang="en-US" altLang="ja-JP" sz="16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16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本会は</a:t>
            </a:r>
            <a:r>
              <a:rPr lang="ja-JP" altLang="en-US" sz="1600" b="1" u="sng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事前登録制</a:t>
            </a:r>
            <a:r>
              <a:rPr lang="ja-JP" altLang="en-US" sz="16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です。</a:t>
            </a:r>
            <a:endParaRPr lang="en-US" altLang="ja-JP" sz="16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en-US" altLang="ja-JP" sz="16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 </a:t>
            </a:r>
            <a:r>
              <a:rPr lang="ja-JP" altLang="en-US" sz="1600" b="1" u="sng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➀ 上記</a:t>
            </a:r>
            <a:r>
              <a:rPr lang="en-US" altLang="ja-JP" sz="1600" b="1" u="sng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URL</a:t>
            </a:r>
            <a:r>
              <a:rPr lang="ja-JP" altLang="en-US" sz="1600" b="1" u="sng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を打ち込み</a:t>
            </a:r>
            <a:r>
              <a:rPr lang="ja-JP" altLang="en-US" sz="16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lang="en-US" altLang="ja-JP" sz="16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en-US" altLang="ja-JP" sz="16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 </a:t>
            </a:r>
            <a:r>
              <a:rPr lang="ja-JP" altLang="en-US" sz="1600" b="1" u="sng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② 右側</a:t>
            </a:r>
            <a:r>
              <a:rPr lang="en-US" altLang="ja-JP" sz="1600" b="1" u="sng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lang="ja-JP" altLang="en-US" sz="1600" b="1" u="sng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次元コードを読み取り</a:t>
            </a:r>
            <a:endParaRPr lang="en-US" altLang="ja-JP" sz="1600" b="1" u="sng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16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ja-JP" altLang="en-US" sz="1600" b="1" u="sng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事前登録へご協力ください。</a:t>
            </a:r>
            <a:endParaRPr lang="en-US" altLang="ja-JP" sz="16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2000" b="1" dirty="0"/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D8195FE2-9B4B-E572-C621-3638F83F3A80}"/>
              </a:ext>
            </a:extLst>
          </p:cNvPr>
          <p:cNvSpPr/>
          <p:nvPr/>
        </p:nvSpPr>
        <p:spPr>
          <a:xfrm>
            <a:off x="4276705" y="2207247"/>
            <a:ext cx="1059758" cy="1133856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A4C6225-D052-EC4A-BD15-DC720E8344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0560" y="2321759"/>
            <a:ext cx="899097" cy="894856"/>
          </a:xfrm>
          <a:prstGeom prst="rect">
            <a:avLst/>
          </a:prstGeom>
        </p:spPr>
      </p:pic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462029F1-C78D-1261-14BE-2C7B582900AC}"/>
              </a:ext>
            </a:extLst>
          </p:cNvPr>
          <p:cNvSpPr txBox="1"/>
          <p:nvPr/>
        </p:nvSpPr>
        <p:spPr>
          <a:xfrm>
            <a:off x="-31468" y="6074584"/>
            <a:ext cx="461665" cy="124649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1800" b="1" dirty="0">
                <a:solidFill>
                  <a:schemeClr val="bg1"/>
                </a:solidFill>
              </a:rPr>
              <a:t>プログラム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83EAC39-D9B4-FEA6-FE1A-5CA7712A1B89}"/>
              </a:ext>
            </a:extLst>
          </p:cNvPr>
          <p:cNvSpPr/>
          <p:nvPr/>
        </p:nvSpPr>
        <p:spPr>
          <a:xfrm>
            <a:off x="2445908" y="9181580"/>
            <a:ext cx="3636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ja-JP" altLang="en-US" sz="1400" b="1" dirty="0">
                <a:solidFill>
                  <a:srgbClr val="001E55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～　ディスカッション　～</a:t>
            </a:r>
            <a:endParaRPr lang="ja-JP" altLang="en-US" sz="1600" b="1" dirty="0">
              <a:solidFill>
                <a:srgbClr val="001E55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13BCA953-9E7D-8C33-D201-F032896282C8}"/>
              </a:ext>
            </a:extLst>
          </p:cNvPr>
          <p:cNvGrpSpPr/>
          <p:nvPr/>
        </p:nvGrpSpPr>
        <p:grpSpPr>
          <a:xfrm>
            <a:off x="0" y="3427946"/>
            <a:ext cx="7556500" cy="638739"/>
            <a:chOff x="0" y="4248000"/>
            <a:chExt cx="7556500" cy="638739"/>
          </a:xfrm>
        </p:grpSpPr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F1112219-7CF3-8A88-2385-01983762F789}"/>
                </a:ext>
              </a:extLst>
            </p:cNvPr>
            <p:cNvSpPr/>
            <p:nvPr/>
          </p:nvSpPr>
          <p:spPr>
            <a:xfrm>
              <a:off x="648000" y="4248000"/>
              <a:ext cx="36360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altLang="ja-JP" sz="1400" b="1" dirty="0">
                  <a:solidFill>
                    <a:srgbClr val="001E55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19:00-19:05 </a:t>
              </a:r>
              <a:r>
                <a:rPr lang="en-US" altLang="ja-JP" sz="1600" b="1" dirty="0">
                  <a:solidFill>
                    <a:srgbClr val="001E55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Opening Remarks</a:t>
              </a:r>
              <a:endParaRPr lang="ja-JP" altLang="en-US" sz="1600" b="1" dirty="0">
                <a:solidFill>
                  <a:srgbClr val="001E55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0" name="楕円 9">
              <a:extLst>
                <a:ext uri="{FF2B5EF4-FFF2-40B4-BE49-F238E27FC236}">
                  <a16:creationId xmlns:a16="http://schemas.microsoft.com/office/drawing/2014/main" id="{F7841544-C777-F41E-EC89-3A8B25CCB260}"/>
                </a:ext>
              </a:extLst>
            </p:cNvPr>
            <p:cNvSpPr/>
            <p:nvPr/>
          </p:nvSpPr>
          <p:spPr>
            <a:xfrm>
              <a:off x="432000" y="4356000"/>
              <a:ext cx="188259" cy="188259"/>
            </a:xfrm>
            <a:prstGeom prst="ellipse">
              <a:avLst/>
            </a:prstGeom>
            <a:solidFill>
              <a:srgbClr val="7A99A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F0DA8411-3ABA-0131-139F-61E6C5964054}"/>
                </a:ext>
              </a:extLst>
            </p:cNvPr>
            <p:cNvSpPr/>
            <p:nvPr/>
          </p:nvSpPr>
          <p:spPr>
            <a:xfrm>
              <a:off x="0" y="4578962"/>
              <a:ext cx="755650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1pPr>
              <a:lvl2pPr indent="2286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2pPr>
              <a:lvl3pPr indent="4572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3pPr>
              <a:lvl4pPr indent="6858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4pPr>
              <a:lvl5pPr indent="9144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5pPr>
              <a:lvl6pPr indent="11430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6pPr>
              <a:lvl7pPr indent="13716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7pPr>
              <a:lvl8pPr indent="16002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8pPr>
              <a:lvl9pPr indent="18288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9pPr>
            </a:lstStyle>
            <a:p>
              <a:pPr algn="l"/>
              <a:r>
                <a:rPr lang="ja-JP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                 </a:t>
              </a:r>
              <a:r>
                <a:rPr lang="ja-JP" altLang="en-US" sz="14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佐藤 亮太</a:t>
              </a:r>
              <a:r>
                <a:rPr lang="ja-JP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 先生 独立行政法人 国立病院機構               東京病院 呼吸器内科</a:t>
              </a:r>
              <a:endParaRPr lang="zh-TW" altLang="en-US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42234A5C-3CA8-3597-8DA3-7D67845AD276}"/>
              </a:ext>
            </a:extLst>
          </p:cNvPr>
          <p:cNvGrpSpPr/>
          <p:nvPr/>
        </p:nvGrpSpPr>
        <p:grpSpPr>
          <a:xfrm>
            <a:off x="0" y="9556651"/>
            <a:ext cx="7556500" cy="638739"/>
            <a:chOff x="0" y="4248000"/>
            <a:chExt cx="7556500" cy="638739"/>
          </a:xfrm>
        </p:grpSpPr>
        <p:sp>
          <p:nvSpPr>
            <p:cNvPr id="29" name="正方形/長方形 28">
              <a:extLst>
                <a:ext uri="{FF2B5EF4-FFF2-40B4-BE49-F238E27FC236}">
                  <a16:creationId xmlns:a16="http://schemas.microsoft.com/office/drawing/2014/main" id="{94E7B408-B331-B67D-CB8E-8CA7FC9F52CB}"/>
                </a:ext>
              </a:extLst>
            </p:cNvPr>
            <p:cNvSpPr/>
            <p:nvPr/>
          </p:nvSpPr>
          <p:spPr>
            <a:xfrm>
              <a:off x="648000" y="4248000"/>
              <a:ext cx="36360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altLang="ja-JP" sz="1400" b="1" dirty="0">
                  <a:solidFill>
                    <a:srgbClr val="001E55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20:45-20:50 </a:t>
              </a:r>
              <a:r>
                <a:rPr lang="en-US" altLang="ja-JP" sz="1600" b="1" dirty="0">
                  <a:solidFill>
                    <a:srgbClr val="001E55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Closing Remarks</a:t>
              </a:r>
              <a:endParaRPr lang="ja-JP" altLang="en-US" sz="1600" b="1" dirty="0">
                <a:solidFill>
                  <a:srgbClr val="001E55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0" name="楕円 29">
              <a:extLst>
                <a:ext uri="{FF2B5EF4-FFF2-40B4-BE49-F238E27FC236}">
                  <a16:creationId xmlns:a16="http://schemas.microsoft.com/office/drawing/2014/main" id="{874D054D-DC0A-188F-7D21-FFC41A0DAF2D}"/>
                </a:ext>
              </a:extLst>
            </p:cNvPr>
            <p:cNvSpPr/>
            <p:nvPr/>
          </p:nvSpPr>
          <p:spPr>
            <a:xfrm>
              <a:off x="432000" y="4356000"/>
              <a:ext cx="188259" cy="188259"/>
            </a:xfrm>
            <a:prstGeom prst="ellipse">
              <a:avLst/>
            </a:prstGeom>
            <a:solidFill>
              <a:srgbClr val="7A99A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5" name="正方形/長方形 34">
              <a:extLst>
                <a:ext uri="{FF2B5EF4-FFF2-40B4-BE49-F238E27FC236}">
                  <a16:creationId xmlns:a16="http://schemas.microsoft.com/office/drawing/2014/main" id="{7B4EA55F-4FFD-B48C-DA6F-5B12223704F1}"/>
                </a:ext>
              </a:extLst>
            </p:cNvPr>
            <p:cNvSpPr/>
            <p:nvPr/>
          </p:nvSpPr>
          <p:spPr>
            <a:xfrm>
              <a:off x="0" y="4578962"/>
              <a:ext cx="755650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1pPr>
              <a:lvl2pPr indent="2286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2pPr>
              <a:lvl3pPr indent="4572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3pPr>
              <a:lvl4pPr indent="6858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4pPr>
              <a:lvl5pPr indent="9144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5pPr>
              <a:lvl6pPr indent="11430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6pPr>
              <a:lvl7pPr indent="13716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7pPr>
              <a:lvl8pPr indent="16002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8pPr>
              <a:lvl9pPr indent="18288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9pPr>
            </a:lstStyle>
            <a:p>
              <a:pPr algn="l"/>
              <a:r>
                <a:rPr lang="ja-JP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　　　　　　　　 </a:t>
              </a:r>
              <a:r>
                <a:rPr lang="ja-JP" altLang="en-US" sz="14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佐々木 結花 </a:t>
              </a:r>
              <a:r>
                <a:rPr lang="ja-JP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先生 </a:t>
              </a:r>
              <a:r>
                <a:rPr lang="zh-TW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独立行政法人 国立病院</a:t>
              </a:r>
              <a:r>
                <a:rPr lang="zh-TW" altLang="en-US" sz="120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機構            東京</a:t>
              </a:r>
              <a:r>
                <a:rPr lang="zh-TW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病院 </a:t>
              </a:r>
              <a:r>
                <a:rPr lang="ja-JP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副院長</a:t>
              </a:r>
              <a:endParaRPr lang="zh-TW" altLang="en-US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384349F2-9CED-9199-B33F-D0AE502105AF}"/>
              </a:ext>
            </a:extLst>
          </p:cNvPr>
          <p:cNvSpPr/>
          <p:nvPr/>
        </p:nvSpPr>
        <p:spPr>
          <a:xfrm>
            <a:off x="648000" y="4224902"/>
            <a:ext cx="3636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ja-JP" sz="1400" b="1" dirty="0">
                <a:solidFill>
                  <a:srgbClr val="001E55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19:05-19:50</a:t>
            </a:r>
            <a:r>
              <a:rPr lang="ja-JP" altLang="en-US" sz="1600" b="1" dirty="0">
                <a:solidFill>
                  <a:srgbClr val="001E55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基調講演</a:t>
            </a:r>
          </a:p>
        </p:txBody>
      </p:sp>
      <p:cxnSp>
        <p:nvCxnSpPr>
          <p:cNvPr id="33" name="直線コネクタ 32">
            <a:extLst>
              <a:ext uri="{FF2B5EF4-FFF2-40B4-BE49-F238E27FC236}">
                <a16:creationId xmlns:a16="http://schemas.microsoft.com/office/drawing/2014/main" id="{A8E26EA6-2300-2487-2894-5DFD84C11795}"/>
              </a:ext>
            </a:extLst>
          </p:cNvPr>
          <p:cNvCxnSpPr/>
          <p:nvPr/>
        </p:nvCxnSpPr>
        <p:spPr>
          <a:xfrm>
            <a:off x="505508" y="4558733"/>
            <a:ext cx="5576400" cy="0"/>
          </a:xfrm>
          <a:prstGeom prst="line">
            <a:avLst/>
          </a:prstGeom>
          <a:ln w="28575">
            <a:solidFill>
              <a:srgbClr val="7A99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楕円 33">
            <a:extLst>
              <a:ext uri="{FF2B5EF4-FFF2-40B4-BE49-F238E27FC236}">
                <a16:creationId xmlns:a16="http://schemas.microsoft.com/office/drawing/2014/main" id="{5EF11FC4-658F-7F9F-A89D-26954D4E73DF}"/>
              </a:ext>
            </a:extLst>
          </p:cNvPr>
          <p:cNvSpPr/>
          <p:nvPr/>
        </p:nvSpPr>
        <p:spPr>
          <a:xfrm>
            <a:off x="432000" y="4332902"/>
            <a:ext cx="188259" cy="188259"/>
          </a:xfrm>
          <a:prstGeom prst="ellipse">
            <a:avLst/>
          </a:prstGeom>
          <a:solidFill>
            <a:srgbClr val="7A99AC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4CCBF180-EB82-D3BD-DA2A-FE8776FCBDEA}"/>
              </a:ext>
            </a:extLst>
          </p:cNvPr>
          <p:cNvGrpSpPr/>
          <p:nvPr/>
        </p:nvGrpSpPr>
        <p:grpSpPr>
          <a:xfrm>
            <a:off x="360000" y="4968055"/>
            <a:ext cx="7200000" cy="963176"/>
            <a:chOff x="360000" y="5238976"/>
            <a:chExt cx="7200000" cy="963176"/>
          </a:xfrm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B1AB7F41-0EE5-BA6D-15DD-B4D45CEA7FF9}"/>
                </a:ext>
              </a:extLst>
            </p:cNvPr>
            <p:cNvSpPr/>
            <p:nvPr/>
          </p:nvSpPr>
          <p:spPr>
            <a:xfrm>
              <a:off x="360000" y="5566174"/>
              <a:ext cx="720000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lvl1pPr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1pPr>
              <a:lvl2pPr indent="2286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2pPr>
              <a:lvl3pPr indent="4572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3pPr>
              <a:lvl4pPr indent="6858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4pPr>
              <a:lvl5pPr indent="9144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5pPr>
              <a:lvl6pPr indent="11430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6pPr>
              <a:lvl7pPr indent="13716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7pPr>
              <a:lvl8pPr indent="16002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8pPr>
              <a:lvl9pPr indent="18288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9pPr>
            </a:lstStyle>
            <a:p>
              <a:pPr algn="l"/>
              <a:r>
                <a:rPr lang="ja-JP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  </a:t>
              </a:r>
              <a:r>
                <a:rPr lang="ja-JP" altLang="en-US" sz="11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座長</a:t>
              </a:r>
              <a:r>
                <a:rPr lang="ja-JP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：</a:t>
              </a:r>
              <a:r>
                <a:rPr lang="zh-TW" altLang="en-US" sz="14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阿部 裕二</a:t>
              </a:r>
              <a:r>
                <a:rPr lang="zh-TW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 先生</a:t>
              </a:r>
              <a:r>
                <a:rPr lang="ja-JP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 </a:t>
              </a:r>
              <a:r>
                <a:rPr lang="zh-TW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独立行政法人 国立病院機構</a:t>
              </a:r>
              <a:r>
                <a:rPr lang="ja-JP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               </a:t>
              </a:r>
              <a:r>
                <a:rPr lang="zh-TW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東京病院 栄養管理室 栄養管理室長 </a:t>
              </a:r>
            </a:p>
          </p:txBody>
        </p:sp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A75C61AD-AF26-786E-D9EA-856364B1A2A4}"/>
                </a:ext>
              </a:extLst>
            </p:cNvPr>
            <p:cNvSpPr/>
            <p:nvPr/>
          </p:nvSpPr>
          <p:spPr>
            <a:xfrm>
              <a:off x="360000" y="5238976"/>
              <a:ext cx="67680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ja-JP" altLang="en-US" sz="1800" dirty="0">
                  <a:solidFill>
                    <a:srgbClr val="001E55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 「管理栄養士の立場から」</a:t>
              </a:r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44D34BED-9037-36F1-88AC-4B1C943D6C6F}"/>
                </a:ext>
              </a:extLst>
            </p:cNvPr>
            <p:cNvSpPr/>
            <p:nvPr/>
          </p:nvSpPr>
          <p:spPr>
            <a:xfrm>
              <a:off x="360000" y="5894375"/>
              <a:ext cx="720000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lvl1pPr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1pPr>
              <a:lvl2pPr indent="2286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2pPr>
              <a:lvl3pPr indent="4572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3pPr>
              <a:lvl4pPr indent="6858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4pPr>
              <a:lvl5pPr indent="9144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5pPr>
              <a:lvl6pPr indent="11430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6pPr>
              <a:lvl7pPr indent="13716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7pPr>
              <a:lvl8pPr indent="16002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8pPr>
              <a:lvl9pPr indent="18288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9pPr>
            </a:lstStyle>
            <a:p>
              <a:pPr algn="l"/>
              <a:r>
                <a:rPr lang="ja-JP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  </a:t>
              </a:r>
              <a:r>
                <a:rPr lang="ja-JP" altLang="en-US" sz="11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演者</a:t>
              </a:r>
              <a:r>
                <a:rPr lang="ja-JP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：</a:t>
              </a:r>
              <a:r>
                <a:rPr lang="zh-CN" altLang="en-US" sz="14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古川 紗香</a:t>
              </a:r>
              <a:r>
                <a:rPr lang="ja-JP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 </a:t>
              </a:r>
              <a:r>
                <a:rPr lang="zh-TW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先生 </a:t>
              </a:r>
              <a:r>
                <a:rPr lang="zh-CN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一般社団法人</a:t>
              </a:r>
              <a:r>
                <a:rPr lang="ja-JP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 </a:t>
              </a:r>
              <a:r>
                <a:rPr lang="zh-CN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慈山会医学研究所付属   坪井病院</a:t>
              </a:r>
              <a:r>
                <a:rPr lang="ja-JP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 </a:t>
              </a:r>
              <a:r>
                <a:rPr lang="zh-CN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栄養部       </a:t>
              </a:r>
              <a:r>
                <a:rPr lang="ja-JP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管理栄養士 </a:t>
              </a:r>
              <a:endParaRPr lang="zh-TW" altLang="en-US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09C15BC0-60D8-2020-BAE6-50199B2A2489}"/>
              </a:ext>
            </a:extLst>
          </p:cNvPr>
          <p:cNvGrpSpPr/>
          <p:nvPr/>
        </p:nvGrpSpPr>
        <p:grpSpPr>
          <a:xfrm>
            <a:off x="360000" y="5915569"/>
            <a:ext cx="7200000" cy="954709"/>
            <a:chOff x="360000" y="5247443"/>
            <a:chExt cx="7200000" cy="954709"/>
          </a:xfrm>
        </p:grpSpPr>
        <p:sp>
          <p:nvSpPr>
            <p:cNvPr id="60" name="正方形/長方形 59">
              <a:extLst>
                <a:ext uri="{FF2B5EF4-FFF2-40B4-BE49-F238E27FC236}">
                  <a16:creationId xmlns:a16="http://schemas.microsoft.com/office/drawing/2014/main" id="{72980F59-EC2E-FC1C-A957-3FF002FB384E}"/>
                </a:ext>
              </a:extLst>
            </p:cNvPr>
            <p:cNvSpPr/>
            <p:nvPr/>
          </p:nvSpPr>
          <p:spPr>
            <a:xfrm>
              <a:off x="360000" y="5566174"/>
              <a:ext cx="720000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lvl1pPr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1pPr>
              <a:lvl2pPr indent="2286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2pPr>
              <a:lvl3pPr indent="4572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3pPr>
              <a:lvl4pPr indent="6858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4pPr>
              <a:lvl5pPr indent="9144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5pPr>
              <a:lvl6pPr indent="11430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6pPr>
              <a:lvl7pPr indent="13716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7pPr>
              <a:lvl8pPr indent="16002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8pPr>
              <a:lvl9pPr indent="18288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9pPr>
            </a:lstStyle>
            <a:p>
              <a:pPr algn="l"/>
              <a:r>
                <a:rPr lang="ja-JP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  </a:t>
              </a:r>
              <a:r>
                <a:rPr lang="ja-JP" altLang="en-US" sz="11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座長</a:t>
              </a:r>
              <a:r>
                <a:rPr lang="ja-JP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：</a:t>
              </a:r>
              <a:r>
                <a:rPr lang="ja-JP" altLang="en-US" sz="14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篠崎 明寛</a:t>
              </a:r>
              <a:r>
                <a:rPr lang="ja-JP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 先生 独立行政法人 国立病院機構　　　　　　　 東京病院 リハビリテーション科 運動療法士</a:t>
              </a:r>
              <a:endParaRPr lang="zh-TW" altLang="en-US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1" name="正方形/長方形 60">
              <a:extLst>
                <a:ext uri="{FF2B5EF4-FFF2-40B4-BE49-F238E27FC236}">
                  <a16:creationId xmlns:a16="http://schemas.microsoft.com/office/drawing/2014/main" id="{F906F849-598A-D6F1-7A89-9A663D21CCCD}"/>
                </a:ext>
              </a:extLst>
            </p:cNvPr>
            <p:cNvSpPr/>
            <p:nvPr/>
          </p:nvSpPr>
          <p:spPr>
            <a:xfrm>
              <a:off x="360000" y="5247443"/>
              <a:ext cx="67680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ja-JP" altLang="en-US" sz="1800" dirty="0">
                  <a:solidFill>
                    <a:srgbClr val="001E55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 「理学療法士の立場から」</a:t>
              </a:r>
            </a:p>
          </p:txBody>
        </p:sp>
        <p:sp>
          <p:nvSpPr>
            <p:cNvPr id="62" name="正方形/長方形 61">
              <a:extLst>
                <a:ext uri="{FF2B5EF4-FFF2-40B4-BE49-F238E27FC236}">
                  <a16:creationId xmlns:a16="http://schemas.microsoft.com/office/drawing/2014/main" id="{33D4BC9A-9486-4DB6-35DD-AF11F3529D0E}"/>
                </a:ext>
              </a:extLst>
            </p:cNvPr>
            <p:cNvSpPr/>
            <p:nvPr/>
          </p:nvSpPr>
          <p:spPr>
            <a:xfrm>
              <a:off x="360000" y="5894375"/>
              <a:ext cx="720000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lvl1pPr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1pPr>
              <a:lvl2pPr indent="2286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2pPr>
              <a:lvl3pPr indent="4572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3pPr>
              <a:lvl4pPr indent="6858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4pPr>
              <a:lvl5pPr indent="9144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5pPr>
              <a:lvl6pPr indent="11430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6pPr>
              <a:lvl7pPr indent="13716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7pPr>
              <a:lvl8pPr indent="16002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8pPr>
              <a:lvl9pPr indent="18288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9pPr>
            </a:lstStyle>
            <a:p>
              <a:pPr algn="l"/>
              <a:r>
                <a:rPr lang="ja-JP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  </a:t>
              </a:r>
              <a:r>
                <a:rPr lang="ja-JP" altLang="en-US" sz="11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演者</a:t>
              </a:r>
              <a:r>
                <a:rPr lang="ja-JP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：</a:t>
              </a:r>
              <a:r>
                <a:rPr lang="ja-JP" altLang="en-US" sz="14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馬上 修一</a:t>
              </a:r>
              <a:r>
                <a:rPr lang="ja-JP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 先生 </a:t>
              </a:r>
              <a:r>
                <a:rPr lang="zh-CN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一般社団法人 慈山会医学研究所付属   坪井病院</a:t>
              </a:r>
              <a:r>
                <a:rPr lang="ja-JP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 リハビリテーションセンター</a:t>
              </a:r>
              <a:endParaRPr lang="zh-TW" altLang="en-US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grpSp>
        <p:nvGrpSpPr>
          <p:cNvPr id="66" name="グループ化 65">
            <a:extLst>
              <a:ext uri="{FF2B5EF4-FFF2-40B4-BE49-F238E27FC236}">
                <a16:creationId xmlns:a16="http://schemas.microsoft.com/office/drawing/2014/main" id="{A8807FF1-838B-F465-A681-527884D770B3}"/>
              </a:ext>
            </a:extLst>
          </p:cNvPr>
          <p:cNvGrpSpPr/>
          <p:nvPr/>
        </p:nvGrpSpPr>
        <p:grpSpPr>
          <a:xfrm>
            <a:off x="360000" y="6846115"/>
            <a:ext cx="7200000" cy="963176"/>
            <a:chOff x="360000" y="5238976"/>
            <a:chExt cx="7200000" cy="963176"/>
          </a:xfrm>
        </p:grpSpPr>
        <p:sp>
          <p:nvSpPr>
            <p:cNvPr id="67" name="正方形/長方形 66">
              <a:extLst>
                <a:ext uri="{FF2B5EF4-FFF2-40B4-BE49-F238E27FC236}">
                  <a16:creationId xmlns:a16="http://schemas.microsoft.com/office/drawing/2014/main" id="{8A50F525-CAB0-C630-F82B-F555120788F5}"/>
                </a:ext>
              </a:extLst>
            </p:cNvPr>
            <p:cNvSpPr/>
            <p:nvPr/>
          </p:nvSpPr>
          <p:spPr>
            <a:xfrm>
              <a:off x="360000" y="5566174"/>
              <a:ext cx="720000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lvl1pPr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1pPr>
              <a:lvl2pPr indent="2286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2pPr>
              <a:lvl3pPr indent="4572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3pPr>
              <a:lvl4pPr indent="6858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4pPr>
              <a:lvl5pPr indent="9144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5pPr>
              <a:lvl6pPr indent="11430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6pPr>
              <a:lvl7pPr indent="13716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7pPr>
              <a:lvl8pPr indent="16002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8pPr>
              <a:lvl9pPr indent="18288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9pPr>
            </a:lstStyle>
            <a:p>
              <a:pPr algn="l"/>
              <a:r>
                <a:rPr lang="ja-JP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  </a:t>
              </a:r>
              <a:r>
                <a:rPr lang="ja-JP" altLang="en-US" sz="11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座長</a:t>
              </a:r>
              <a:r>
                <a:rPr lang="ja-JP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：</a:t>
              </a:r>
              <a:r>
                <a:rPr lang="zh-TW" altLang="en-US" sz="14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船崎</a:t>
              </a:r>
              <a:r>
                <a:rPr lang="ja-JP" altLang="en-US" sz="14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 </a:t>
              </a:r>
              <a:r>
                <a:rPr lang="zh-TW" altLang="en-US" sz="14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秀樹</a:t>
              </a:r>
              <a:r>
                <a:rPr lang="zh-TW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 先生 独立行政法人 国立病院機構</a:t>
              </a:r>
              <a:r>
                <a:rPr lang="ja-JP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　　　　　　　 </a:t>
              </a:r>
              <a:r>
                <a:rPr lang="zh-TW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東京病院 薬剤部       </a:t>
              </a:r>
              <a:r>
                <a:rPr lang="ja-JP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副薬剤部長</a:t>
              </a:r>
              <a:endParaRPr lang="zh-TW" altLang="en-US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8" name="正方形/長方形 67">
              <a:extLst>
                <a:ext uri="{FF2B5EF4-FFF2-40B4-BE49-F238E27FC236}">
                  <a16:creationId xmlns:a16="http://schemas.microsoft.com/office/drawing/2014/main" id="{9937B792-52BB-3D01-36BB-CE0B2E2F655C}"/>
                </a:ext>
              </a:extLst>
            </p:cNvPr>
            <p:cNvSpPr/>
            <p:nvPr/>
          </p:nvSpPr>
          <p:spPr>
            <a:xfrm>
              <a:off x="360000" y="5238976"/>
              <a:ext cx="67680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ja-JP" altLang="en-US" sz="1800" dirty="0">
                  <a:solidFill>
                    <a:srgbClr val="001E55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 「薬剤師の立場から」</a:t>
              </a:r>
            </a:p>
          </p:txBody>
        </p:sp>
        <p:sp>
          <p:nvSpPr>
            <p:cNvPr id="69" name="正方形/長方形 68">
              <a:extLst>
                <a:ext uri="{FF2B5EF4-FFF2-40B4-BE49-F238E27FC236}">
                  <a16:creationId xmlns:a16="http://schemas.microsoft.com/office/drawing/2014/main" id="{08B15658-3CD4-2CC0-4260-55984180BCB1}"/>
                </a:ext>
              </a:extLst>
            </p:cNvPr>
            <p:cNvSpPr/>
            <p:nvPr/>
          </p:nvSpPr>
          <p:spPr>
            <a:xfrm>
              <a:off x="360000" y="5894375"/>
              <a:ext cx="720000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lvl1pPr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1pPr>
              <a:lvl2pPr indent="2286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2pPr>
              <a:lvl3pPr indent="4572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3pPr>
              <a:lvl4pPr indent="6858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4pPr>
              <a:lvl5pPr indent="9144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5pPr>
              <a:lvl6pPr indent="11430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6pPr>
              <a:lvl7pPr indent="13716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7pPr>
              <a:lvl8pPr indent="16002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8pPr>
              <a:lvl9pPr indent="1828800" algn="ctr" defTabSz="584200">
                <a:defRPr sz="3800">
                  <a:latin typeface="+mn-lt"/>
                  <a:ea typeface="+mn-ea"/>
                  <a:cs typeface="+mn-cs"/>
                  <a:sym typeface="ヒラギノ角ゴ ProN W3"/>
                </a:defRPr>
              </a:lvl9pPr>
            </a:lstStyle>
            <a:p>
              <a:pPr algn="l"/>
              <a:r>
                <a:rPr lang="ja-JP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  </a:t>
              </a:r>
              <a:r>
                <a:rPr lang="ja-JP" altLang="en-US" sz="11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演者</a:t>
              </a:r>
              <a:r>
                <a:rPr lang="ja-JP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：</a:t>
              </a:r>
              <a:r>
                <a:rPr lang="zh-CN" altLang="en-US" sz="14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関根 悠  </a:t>
              </a:r>
              <a:r>
                <a:rPr lang="zh-CN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  </a:t>
              </a:r>
              <a:r>
                <a:rPr lang="zh-TW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先生 </a:t>
              </a:r>
              <a:r>
                <a:rPr lang="zh-CN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一般社団法人 慈山会医学研究所付属   坪井病院</a:t>
              </a:r>
              <a:r>
                <a:rPr lang="ja-JP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 </a:t>
              </a:r>
              <a:r>
                <a:rPr lang="zh-TW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薬剤部       </a:t>
              </a:r>
              <a:r>
                <a:rPr lang="zh-CN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薬剤部主任</a:t>
              </a:r>
              <a:endParaRPr lang="zh-TW" altLang="en-US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grpSp>
        <p:nvGrpSpPr>
          <p:cNvPr id="80" name="グループ化 79">
            <a:extLst>
              <a:ext uri="{FF2B5EF4-FFF2-40B4-BE49-F238E27FC236}">
                <a16:creationId xmlns:a16="http://schemas.microsoft.com/office/drawing/2014/main" id="{0113905D-CF5F-309A-6498-3A8260B40238}"/>
              </a:ext>
            </a:extLst>
          </p:cNvPr>
          <p:cNvGrpSpPr/>
          <p:nvPr/>
        </p:nvGrpSpPr>
        <p:grpSpPr>
          <a:xfrm>
            <a:off x="360000" y="7745505"/>
            <a:ext cx="7200000" cy="1367653"/>
            <a:chOff x="6133115" y="7961960"/>
            <a:chExt cx="7200000" cy="1367653"/>
          </a:xfrm>
        </p:grpSpPr>
        <p:sp>
          <p:nvSpPr>
            <p:cNvPr id="72" name="正方形/長方形 71">
              <a:extLst>
                <a:ext uri="{FF2B5EF4-FFF2-40B4-BE49-F238E27FC236}">
                  <a16:creationId xmlns:a16="http://schemas.microsoft.com/office/drawing/2014/main" id="{7A98BD30-8D26-FA40-E5DD-1EDC78D0D28F}"/>
                </a:ext>
              </a:extLst>
            </p:cNvPr>
            <p:cNvSpPr/>
            <p:nvPr/>
          </p:nvSpPr>
          <p:spPr>
            <a:xfrm>
              <a:off x="6421115" y="7961960"/>
              <a:ext cx="36360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altLang="ja-JP" sz="1400" b="1" dirty="0">
                  <a:solidFill>
                    <a:srgbClr val="001E55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19:50-20:30</a:t>
              </a:r>
              <a:r>
                <a:rPr lang="ja-JP" altLang="en-US" sz="1600" b="1" dirty="0">
                  <a:solidFill>
                    <a:srgbClr val="001E55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 特別講演</a:t>
              </a:r>
            </a:p>
          </p:txBody>
        </p:sp>
        <p:cxnSp>
          <p:nvCxnSpPr>
            <p:cNvPr id="73" name="直線コネクタ 72">
              <a:extLst>
                <a:ext uri="{FF2B5EF4-FFF2-40B4-BE49-F238E27FC236}">
                  <a16:creationId xmlns:a16="http://schemas.microsoft.com/office/drawing/2014/main" id="{BEF5F437-D01A-DB2A-2487-D7206AC79627}"/>
                </a:ext>
              </a:extLst>
            </p:cNvPr>
            <p:cNvCxnSpPr/>
            <p:nvPr/>
          </p:nvCxnSpPr>
          <p:spPr>
            <a:xfrm>
              <a:off x="6278623" y="8295791"/>
              <a:ext cx="5576400" cy="0"/>
            </a:xfrm>
            <a:prstGeom prst="line">
              <a:avLst/>
            </a:prstGeom>
            <a:ln w="28575">
              <a:solidFill>
                <a:srgbClr val="7A99A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楕円 74">
              <a:extLst>
                <a:ext uri="{FF2B5EF4-FFF2-40B4-BE49-F238E27FC236}">
                  <a16:creationId xmlns:a16="http://schemas.microsoft.com/office/drawing/2014/main" id="{93C4282F-CFF0-3152-BE92-873EF4A45A02}"/>
                </a:ext>
              </a:extLst>
            </p:cNvPr>
            <p:cNvSpPr/>
            <p:nvPr/>
          </p:nvSpPr>
          <p:spPr>
            <a:xfrm>
              <a:off x="6205115" y="8069960"/>
              <a:ext cx="188259" cy="188259"/>
            </a:xfrm>
            <a:prstGeom prst="ellipse">
              <a:avLst/>
            </a:prstGeom>
            <a:solidFill>
              <a:srgbClr val="7A99A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grpSp>
          <p:nvGrpSpPr>
            <p:cNvPr id="76" name="グループ化 75">
              <a:extLst>
                <a:ext uri="{FF2B5EF4-FFF2-40B4-BE49-F238E27FC236}">
                  <a16:creationId xmlns:a16="http://schemas.microsoft.com/office/drawing/2014/main" id="{794941CC-9A45-078A-6ED8-15793C8595F9}"/>
                </a:ext>
              </a:extLst>
            </p:cNvPr>
            <p:cNvGrpSpPr/>
            <p:nvPr/>
          </p:nvGrpSpPr>
          <p:grpSpPr>
            <a:xfrm>
              <a:off x="6133115" y="8353737"/>
              <a:ext cx="7200000" cy="975876"/>
              <a:chOff x="360000" y="5226276"/>
              <a:chExt cx="7200000" cy="975876"/>
            </a:xfrm>
          </p:grpSpPr>
          <p:sp>
            <p:nvSpPr>
              <p:cNvPr id="77" name="正方形/長方形 76">
                <a:extLst>
                  <a:ext uri="{FF2B5EF4-FFF2-40B4-BE49-F238E27FC236}">
                    <a16:creationId xmlns:a16="http://schemas.microsoft.com/office/drawing/2014/main" id="{945274E8-5BDA-0F8A-B9B6-7924D93E0334}"/>
                  </a:ext>
                </a:extLst>
              </p:cNvPr>
              <p:cNvSpPr/>
              <p:nvPr/>
            </p:nvSpPr>
            <p:spPr>
              <a:xfrm>
                <a:off x="360000" y="5566174"/>
                <a:ext cx="720000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lvl1pPr algn="ctr" defTabSz="584200">
                  <a:defRPr sz="3800">
                    <a:latin typeface="+mn-lt"/>
                    <a:ea typeface="+mn-ea"/>
                    <a:cs typeface="+mn-cs"/>
                    <a:sym typeface="ヒラギノ角ゴ ProN W3"/>
                  </a:defRPr>
                </a:lvl1pPr>
                <a:lvl2pPr indent="228600" algn="ctr" defTabSz="584200">
                  <a:defRPr sz="3800">
                    <a:latin typeface="+mn-lt"/>
                    <a:ea typeface="+mn-ea"/>
                    <a:cs typeface="+mn-cs"/>
                    <a:sym typeface="ヒラギノ角ゴ ProN W3"/>
                  </a:defRPr>
                </a:lvl2pPr>
                <a:lvl3pPr indent="457200" algn="ctr" defTabSz="584200">
                  <a:defRPr sz="3800">
                    <a:latin typeface="+mn-lt"/>
                    <a:ea typeface="+mn-ea"/>
                    <a:cs typeface="+mn-cs"/>
                    <a:sym typeface="ヒラギノ角ゴ ProN W3"/>
                  </a:defRPr>
                </a:lvl3pPr>
                <a:lvl4pPr indent="685800" algn="ctr" defTabSz="584200">
                  <a:defRPr sz="3800">
                    <a:latin typeface="+mn-lt"/>
                    <a:ea typeface="+mn-ea"/>
                    <a:cs typeface="+mn-cs"/>
                    <a:sym typeface="ヒラギノ角ゴ ProN W3"/>
                  </a:defRPr>
                </a:lvl4pPr>
                <a:lvl5pPr indent="914400" algn="ctr" defTabSz="584200">
                  <a:defRPr sz="3800">
                    <a:latin typeface="+mn-lt"/>
                    <a:ea typeface="+mn-ea"/>
                    <a:cs typeface="+mn-cs"/>
                    <a:sym typeface="ヒラギノ角ゴ ProN W3"/>
                  </a:defRPr>
                </a:lvl5pPr>
                <a:lvl6pPr indent="1143000" algn="ctr" defTabSz="584200">
                  <a:defRPr sz="3800">
                    <a:latin typeface="+mn-lt"/>
                    <a:ea typeface="+mn-ea"/>
                    <a:cs typeface="+mn-cs"/>
                    <a:sym typeface="ヒラギノ角ゴ ProN W3"/>
                  </a:defRPr>
                </a:lvl6pPr>
                <a:lvl7pPr indent="1371600" algn="ctr" defTabSz="584200">
                  <a:defRPr sz="3800">
                    <a:latin typeface="+mn-lt"/>
                    <a:ea typeface="+mn-ea"/>
                    <a:cs typeface="+mn-cs"/>
                    <a:sym typeface="ヒラギノ角ゴ ProN W3"/>
                  </a:defRPr>
                </a:lvl7pPr>
                <a:lvl8pPr indent="1600200" algn="ctr" defTabSz="584200">
                  <a:defRPr sz="3800">
                    <a:latin typeface="+mn-lt"/>
                    <a:ea typeface="+mn-ea"/>
                    <a:cs typeface="+mn-cs"/>
                    <a:sym typeface="ヒラギノ角ゴ ProN W3"/>
                  </a:defRPr>
                </a:lvl8pPr>
                <a:lvl9pPr indent="1828800" algn="ctr" defTabSz="584200">
                  <a:defRPr sz="3800">
                    <a:latin typeface="+mn-lt"/>
                    <a:ea typeface="+mn-ea"/>
                    <a:cs typeface="+mn-cs"/>
                    <a:sym typeface="ヒラギノ角ゴ ProN W3"/>
                  </a:defRPr>
                </a:lvl9pPr>
              </a:lstStyle>
              <a:p>
                <a:pPr algn="l"/>
                <a:r>
                  <a:rPr lang="ja-JP" altLang="en-US" sz="1200" dirty="0">
                    <a:solidFill>
                      <a:schemeClr val="tx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</a:rPr>
                  <a:t>  </a:t>
                </a:r>
                <a:r>
                  <a:rPr lang="ja-JP" altLang="en-US" sz="1100" dirty="0">
                    <a:solidFill>
                      <a:schemeClr val="tx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</a:rPr>
                  <a:t>座長</a:t>
                </a:r>
                <a:r>
                  <a:rPr lang="ja-JP" altLang="en-US" sz="1200" dirty="0">
                    <a:solidFill>
                      <a:schemeClr val="tx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</a:rPr>
                  <a:t>：</a:t>
                </a:r>
                <a:r>
                  <a:rPr lang="ja-JP" altLang="en-US" sz="1400" dirty="0">
                    <a:solidFill>
                      <a:schemeClr val="tx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</a:rPr>
                  <a:t>成本 治　 </a:t>
                </a:r>
                <a:r>
                  <a:rPr lang="zh-TW" altLang="en-US" sz="1200" dirty="0">
                    <a:solidFill>
                      <a:schemeClr val="tx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</a:rPr>
                  <a:t> 先生</a:t>
                </a:r>
                <a:r>
                  <a:rPr lang="ja-JP" altLang="en-US" sz="1200" dirty="0">
                    <a:solidFill>
                      <a:schemeClr val="tx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</a:rPr>
                  <a:t> </a:t>
                </a:r>
                <a:r>
                  <a:rPr lang="zh-TW" altLang="en-US" sz="1200" dirty="0">
                    <a:solidFill>
                      <a:schemeClr val="tx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</a:rPr>
                  <a:t>独立行政法人</a:t>
                </a:r>
                <a:r>
                  <a:rPr lang="ja-JP" altLang="en-US" sz="1200" dirty="0">
                    <a:solidFill>
                      <a:schemeClr val="tx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</a:rPr>
                  <a:t> 国立病院機構　　　　　　　 東京病院 副呼吸器センター部長 </a:t>
                </a:r>
                <a:endParaRPr lang="zh-TW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78" name="正方形/長方形 77">
                <a:extLst>
                  <a:ext uri="{FF2B5EF4-FFF2-40B4-BE49-F238E27FC236}">
                    <a16:creationId xmlns:a16="http://schemas.microsoft.com/office/drawing/2014/main" id="{D55A9D4A-465E-07B5-E4B5-0FE90C6837CB}"/>
                  </a:ext>
                </a:extLst>
              </p:cNvPr>
              <p:cNvSpPr/>
              <p:nvPr/>
            </p:nvSpPr>
            <p:spPr>
              <a:xfrm>
                <a:off x="360000" y="5226276"/>
                <a:ext cx="67680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/>
                <a:r>
                  <a:rPr lang="ja-JP" altLang="en-US" sz="1800" dirty="0">
                    <a:solidFill>
                      <a:srgbClr val="001E55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</a:rPr>
                  <a:t> 「多職種の力で診切る間質性肺炎診療」</a:t>
                </a:r>
              </a:p>
            </p:txBody>
          </p:sp>
          <p:sp>
            <p:nvSpPr>
              <p:cNvPr id="79" name="正方形/長方形 78">
                <a:extLst>
                  <a:ext uri="{FF2B5EF4-FFF2-40B4-BE49-F238E27FC236}">
                    <a16:creationId xmlns:a16="http://schemas.microsoft.com/office/drawing/2014/main" id="{ECF075D3-305A-8980-4D22-6F3A5BBF8890}"/>
                  </a:ext>
                </a:extLst>
              </p:cNvPr>
              <p:cNvSpPr/>
              <p:nvPr/>
            </p:nvSpPr>
            <p:spPr>
              <a:xfrm>
                <a:off x="360000" y="5894375"/>
                <a:ext cx="720000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lvl1pPr algn="ctr" defTabSz="584200">
                  <a:defRPr sz="3800">
                    <a:latin typeface="+mn-lt"/>
                    <a:ea typeface="+mn-ea"/>
                    <a:cs typeface="+mn-cs"/>
                    <a:sym typeface="ヒラギノ角ゴ ProN W3"/>
                  </a:defRPr>
                </a:lvl1pPr>
                <a:lvl2pPr indent="228600" algn="ctr" defTabSz="584200">
                  <a:defRPr sz="3800">
                    <a:latin typeface="+mn-lt"/>
                    <a:ea typeface="+mn-ea"/>
                    <a:cs typeface="+mn-cs"/>
                    <a:sym typeface="ヒラギノ角ゴ ProN W3"/>
                  </a:defRPr>
                </a:lvl2pPr>
                <a:lvl3pPr indent="457200" algn="ctr" defTabSz="584200">
                  <a:defRPr sz="3800">
                    <a:latin typeface="+mn-lt"/>
                    <a:ea typeface="+mn-ea"/>
                    <a:cs typeface="+mn-cs"/>
                    <a:sym typeface="ヒラギノ角ゴ ProN W3"/>
                  </a:defRPr>
                </a:lvl3pPr>
                <a:lvl4pPr indent="685800" algn="ctr" defTabSz="584200">
                  <a:defRPr sz="3800">
                    <a:latin typeface="+mn-lt"/>
                    <a:ea typeface="+mn-ea"/>
                    <a:cs typeface="+mn-cs"/>
                    <a:sym typeface="ヒラギノ角ゴ ProN W3"/>
                  </a:defRPr>
                </a:lvl4pPr>
                <a:lvl5pPr indent="914400" algn="ctr" defTabSz="584200">
                  <a:defRPr sz="3800">
                    <a:latin typeface="+mn-lt"/>
                    <a:ea typeface="+mn-ea"/>
                    <a:cs typeface="+mn-cs"/>
                    <a:sym typeface="ヒラギノ角ゴ ProN W3"/>
                  </a:defRPr>
                </a:lvl5pPr>
                <a:lvl6pPr indent="1143000" algn="ctr" defTabSz="584200">
                  <a:defRPr sz="3800">
                    <a:latin typeface="+mn-lt"/>
                    <a:ea typeface="+mn-ea"/>
                    <a:cs typeface="+mn-cs"/>
                    <a:sym typeface="ヒラギノ角ゴ ProN W3"/>
                  </a:defRPr>
                </a:lvl6pPr>
                <a:lvl7pPr indent="1371600" algn="ctr" defTabSz="584200">
                  <a:defRPr sz="3800">
                    <a:latin typeface="+mn-lt"/>
                    <a:ea typeface="+mn-ea"/>
                    <a:cs typeface="+mn-cs"/>
                    <a:sym typeface="ヒラギノ角ゴ ProN W3"/>
                  </a:defRPr>
                </a:lvl7pPr>
                <a:lvl8pPr indent="1600200" algn="ctr" defTabSz="584200">
                  <a:defRPr sz="3800">
                    <a:latin typeface="+mn-lt"/>
                    <a:ea typeface="+mn-ea"/>
                    <a:cs typeface="+mn-cs"/>
                    <a:sym typeface="ヒラギノ角ゴ ProN W3"/>
                  </a:defRPr>
                </a:lvl8pPr>
                <a:lvl9pPr indent="1828800" algn="ctr" defTabSz="584200">
                  <a:defRPr sz="3800">
                    <a:latin typeface="+mn-lt"/>
                    <a:ea typeface="+mn-ea"/>
                    <a:cs typeface="+mn-cs"/>
                    <a:sym typeface="ヒラギノ角ゴ ProN W3"/>
                  </a:defRPr>
                </a:lvl9pPr>
              </a:lstStyle>
              <a:p>
                <a:pPr algn="l"/>
                <a:r>
                  <a:rPr lang="ja-JP" altLang="en-US" sz="1200" dirty="0">
                    <a:solidFill>
                      <a:schemeClr val="tx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</a:rPr>
                  <a:t>  </a:t>
                </a:r>
                <a:r>
                  <a:rPr lang="ja-JP" altLang="en-US" sz="1100" dirty="0">
                    <a:solidFill>
                      <a:schemeClr val="tx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</a:rPr>
                  <a:t>演者</a:t>
                </a:r>
                <a:r>
                  <a:rPr lang="ja-JP" altLang="en-US" sz="1200" dirty="0">
                    <a:solidFill>
                      <a:schemeClr val="tx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</a:rPr>
                  <a:t>：</a:t>
                </a:r>
                <a:r>
                  <a:rPr lang="zh-TW" altLang="en-US" sz="1400" dirty="0">
                    <a:solidFill>
                      <a:schemeClr val="tx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</a:rPr>
                  <a:t>杉野 圭史</a:t>
                </a:r>
                <a:r>
                  <a:rPr lang="ja-JP" altLang="en-US" sz="1200" dirty="0">
                    <a:solidFill>
                      <a:schemeClr val="tx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</a:rPr>
                  <a:t> </a:t>
                </a:r>
                <a:r>
                  <a:rPr lang="zh-TW" altLang="en-US" sz="1200" dirty="0">
                    <a:solidFill>
                      <a:schemeClr val="tx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</a:rPr>
                  <a:t>先生</a:t>
                </a:r>
                <a:r>
                  <a:rPr lang="ja-JP" altLang="en-US" sz="1200" dirty="0">
                    <a:solidFill>
                      <a:schemeClr val="tx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</a:rPr>
                  <a:t> </a:t>
                </a:r>
                <a:r>
                  <a:rPr lang="zh-CN" altLang="en-US" sz="1200" dirty="0">
                    <a:solidFill>
                      <a:schemeClr val="tx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</a:rPr>
                  <a:t>一般社団法人 慈山会医学研究所付属   坪井病院</a:t>
                </a:r>
                <a:r>
                  <a:rPr lang="ja-JP" altLang="en-US" sz="1200" dirty="0">
                    <a:solidFill>
                      <a:schemeClr val="tx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</a:rPr>
                  <a:t> </a:t>
                </a:r>
                <a:r>
                  <a:rPr lang="zh-CN" altLang="en-US" sz="1200" dirty="0">
                    <a:solidFill>
                      <a:schemeClr val="tx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</a:rPr>
                  <a:t>院長</a:t>
                </a:r>
                <a:endParaRPr lang="zh-TW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</p:grpSp>
      </p:grp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82B7800-AD37-05B1-79B8-4C20B54CA41E}"/>
              </a:ext>
            </a:extLst>
          </p:cNvPr>
          <p:cNvSpPr/>
          <p:nvPr/>
        </p:nvSpPr>
        <p:spPr>
          <a:xfrm>
            <a:off x="353221" y="4560420"/>
            <a:ext cx="676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ja-JP" altLang="en-US" sz="1800" dirty="0">
                <a:solidFill>
                  <a:srgbClr val="001E55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＜間質性肺炎における多職種連携の取り組み＞</a:t>
            </a:r>
          </a:p>
        </p:txBody>
      </p:sp>
    </p:spTree>
    <p:extLst>
      <p:ext uri="{BB962C8B-B14F-4D97-AF65-F5344CB8AC3E}">
        <p14:creationId xmlns:p14="http://schemas.microsoft.com/office/powerpoint/2010/main" val="1223403316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theme/theme1.xml><?xml version="1.0" encoding="utf-8"?>
<a:theme xmlns:a="http://schemas.openxmlformats.org/drawingml/2006/main" name="2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2700" dist="127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254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12700" dist="127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3175" cap="flat">
          <a:noFill/>
          <a:miter lim="400000"/>
        </a:ln>
        <a:effectLst>
          <a:outerShdw blurRad="12700" dist="127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29517" tIns="29517" rIns="29517" bIns="2951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29517" tIns="29517" rIns="29517" bIns="2951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29602AC614D0458BFD2650E68C6C63" ma:contentTypeVersion="24" ma:contentTypeDescription="Create a new document." ma:contentTypeScope="" ma:versionID="54952af7e99615bd583eb24a7933e070">
  <xsd:schema xmlns:xsd="http://www.w3.org/2001/XMLSchema" xmlns:xs="http://www.w3.org/2001/XMLSchema" xmlns:p="http://schemas.microsoft.com/office/2006/metadata/properties" xmlns:ns2="186d7a74-9585-485c-99c0-04418a18a28f" xmlns:ns3="25c8f57c-9671-437b-b43b-3606c7c813e5" targetNamespace="http://schemas.microsoft.com/office/2006/metadata/properties" ma:root="true" ma:fieldsID="c676e3f2cce150babd1ebe8d0624a595" ns2:_="" ns3:_="">
    <xsd:import namespace="186d7a74-9585-485c-99c0-04418a18a28f"/>
    <xsd:import namespace="25c8f57c-9671-437b-b43b-3606c7c813e5"/>
    <xsd:element name="properties">
      <xsd:complexType>
        <xsd:sequence>
          <xsd:element name="documentManagement">
            <xsd:complexType>
              <xsd:all>
                <xsd:element ref="ns2:db37a97926f94888bc5f4ddac2a6fa53" minOccurs="0"/>
                <xsd:element ref="ns2:TaxCatchAll" minOccurs="0"/>
                <xsd:element ref="ns2:c2194a963d4f40d087369c4431e74c7f" minOccurs="0"/>
                <xsd:element ref="ns2:mybi_WebSiteOwner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2:SharedWithUsers" minOccurs="0"/>
                <xsd:element ref="ns2:SharedWithDetails" minOccurs="0"/>
                <xsd:element ref="ns3:lcf76f155ced4ddcb4097134ff3c332f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6d7a74-9585-485c-99c0-04418a18a28f" elementFormDefault="qualified">
    <xsd:import namespace="http://schemas.microsoft.com/office/2006/documentManagement/types"/>
    <xsd:import namespace="http://schemas.microsoft.com/office/infopath/2007/PartnerControls"/>
    <xsd:element name="db37a97926f94888bc5f4ddac2a6fa53" ma:index="9" ma:taxonomy="true" ma:internalName="db37a97926f94888bc5f4ddac2a6fa53" ma:taxonomyFieldName="mybi_Location" ma:displayName="INSITE Location" ma:fieldId="{db37a979-26f9-4888-bc5f-4ddac2a6fa53}" ma:taxonomyMulti="true" ma:sspId="798f3110-b2b7-48bc-b5f0-a137367be0c9" ma:termSetId="593b68cc-9638-469a-bb62-1abf17d7926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b176bcdd-242d-48ed-bb74-ce2c189b040a}" ma:internalName="TaxCatchAll" ma:showField="CatchAllData" ma:web="186d7a74-9585-485c-99c0-04418a18a28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2194a963d4f40d087369c4431e74c7f" ma:index="12" nillable="true" ma:taxonomy="true" ma:internalName="c2194a963d4f40d087369c4431e74c7f" ma:taxonomyFieldName="mybi_Topic" ma:displayName="INSITE Topic" ma:fieldId="{c2194a96-3d4f-40d0-8736-9c4431e74c7f}" ma:taxonomyMulti="true" ma:sspId="798f3110-b2b7-48bc-b5f0-a137367be0c9" ma:termSetId="97d1ca9b-6608-4533-b22d-bdd96bae030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ybi_WebSiteOwner" ma:index="13" ma:displayName="INSITE Content Owner" ma:description="Person responsible for owning the content. This is usually not the same as the editor." ma:internalName="mybi_WebSite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Users" ma:index="2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c8f57c-9671-437b-b43b-3606c7c813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798f3110-b2b7-48bc-b5f0-a137367be0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ybi_WebSiteOwner xmlns="186d7a74-9585-485c-99c0-04418a18a28f">
      <UserInfo>
        <DisplayName/>
        <AccountId/>
        <AccountType/>
      </UserInfo>
    </mybi_WebSiteOwner>
    <c2194a963d4f40d087369c4431e74c7f xmlns="186d7a74-9585-485c-99c0-04418a18a28f">
      <Terms xmlns="http://schemas.microsoft.com/office/infopath/2007/PartnerControls"/>
    </c2194a963d4f40d087369c4431e74c7f>
    <db37a97926f94888bc5f4ddac2a6fa53 xmlns="186d7a74-9585-485c-99c0-04418a18a28f">
      <Terms xmlns="http://schemas.microsoft.com/office/infopath/2007/PartnerControls"/>
    </db37a97926f94888bc5f4ddac2a6fa53>
    <TaxCatchAll xmlns="186d7a74-9585-485c-99c0-04418a18a28f" xsi:nil="true"/>
    <lcf76f155ced4ddcb4097134ff3c332f xmlns="25c8f57c-9671-437b-b43b-3606c7c813e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325896D-3227-46E8-AD6F-F426693421E3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186d7a74-9585-485c-99c0-04418a18a28f"/>
    <ds:schemaRef ds:uri="25c8f57c-9671-437b-b43b-3606c7c813e5"/>
  </ds:schemaRefs>
</ds:datastoreItem>
</file>

<file path=customXml/itemProps2.xml><?xml version="1.0" encoding="utf-8"?>
<ds:datastoreItem xmlns:ds="http://schemas.openxmlformats.org/officeDocument/2006/customXml" ds:itemID="{44865E72-838A-42CB-8656-CB7C1F0CBE2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C475875-9524-456F-8EAF-AB73D1BA2B6C}">
  <ds:schemaRefs>
    <ds:schemaRef ds:uri="http://schemas.microsoft.com/office/2006/metadata/properties"/>
    <ds:schemaRef ds:uri="http://www.w3.org/2000/xmlns/"/>
    <ds:schemaRef ds:uri="186d7a74-9585-485c-99c0-04418a18a28f"/>
    <ds:schemaRef ds:uri="http://schemas.microsoft.com/office/infopath/2007/PartnerControls"/>
    <ds:schemaRef ds:uri="http://www.w3.org/2001/XMLSchema-instance"/>
    <ds:schemaRef ds:uri="25c8f57c-9671-437b-b43b-3606c7c813e5"/>
  </ds:schemaRefs>
</ds:datastoreItem>
</file>

<file path=docMetadata/LabelInfo.xml><?xml version="1.0" encoding="utf-8"?>
<clbl:labelList xmlns:clbl="http://schemas.microsoft.com/office/2020/mipLabelMetadata">
  <clbl:label id="{bfd0b529-4a04-4616-88d2-531082d94bb8}" enabled="1" method="Standard" siteId="{e1f8af86-ee95-4718-bd0d-375b37366c83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368</TotalTime>
  <Words>331</Words>
  <Application>Microsoft Office PowerPoint</Application>
  <PresentationFormat>ユーザー設定</PresentationFormat>
  <Paragraphs>38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3" baseType="lpstr">
      <vt:lpstr>2_デザインの設定</vt:lpstr>
      <vt:lpstr>3_デザインの設定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Ando,Kozue (HP Country) NBI-JP-T</dc:creator>
  <cp:lastModifiedBy>Shinno,Moeko (HP IPD/ILD) NBI-JP-T</cp:lastModifiedBy>
  <cp:revision>7</cp:revision>
  <cp:lastPrinted>2023-05-08T01:58:41Z</cp:lastPrinted>
  <dcterms:modified xsi:type="dcterms:W3CDTF">2025-06-19T02:04:29Z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0x0101009929602AC614D0458BFD2650E68C6C63</vt:lpwstr>
  </property>
  <property fmtid="{D5CDD505-2E9C-101B-9397-08002B2CF9AE}" pid="3" name="mybi_Location">
    <vt:lpwstr/>
  </property>
  <property fmtid="{D5CDD505-2E9C-101B-9397-08002B2CF9AE}" pid="4" name="mybi_Topic">
    <vt:lpwstr/>
  </property>
  <property fmtid="{D5CDD505-2E9C-101B-9397-08002B2CF9AE}" pid="5" name="MediaServiceImageTags">
    <vt:lpwstr/>
  </property>
</Properties>
</file>